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74" r:id="rId2"/>
    <p:sldId id="275" r:id="rId3"/>
    <p:sldId id="256" r:id="rId4"/>
    <p:sldId id="276" r:id="rId5"/>
    <p:sldId id="277" r:id="rId6"/>
    <p:sldId id="278" r:id="rId7"/>
    <p:sldId id="281" r:id="rId8"/>
    <p:sldId id="282" r:id="rId9"/>
    <p:sldId id="262" r:id="rId10"/>
    <p:sldId id="279" r:id="rId11"/>
    <p:sldId id="280" r:id="rId12"/>
    <p:sldId id="258" r:id="rId13"/>
    <p:sldId id="265" r:id="rId14"/>
    <p:sldId id="283" r:id="rId15"/>
    <p:sldId id="257" r:id="rId16"/>
    <p:sldId id="259" r:id="rId17"/>
    <p:sldId id="284" r:id="rId18"/>
    <p:sldId id="263" r:id="rId19"/>
    <p:sldId id="264" r:id="rId20"/>
    <p:sldId id="285" r:id="rId21"/>
    <p:sldId id="266" r:id="rId22"/>
    <p:sldId id="286" r:id="rId23"/>
    <p:sldId id="260" r:id="rId24"/>
    <p:sldId id="292" r:id="rId25"/>
    <p:sldId id="294" r:id="rId26"/>
    <p:sldId id="293" r:id="rId27"/>
    <p:sldId id="287" r:id="rId28"/>
    <p:sldId id="288" r:id="rId29"/>
    <p:sldId id="270" r:id="rId30"/>
    <p:sldId id="269" r:id="rId31"/>
    <p:sldId id="271" r:id="rId32"/>
    <p:sldId id="267" r:id="rId33"/>
    <p:sldId id="26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CC00CC"/>
    <a:srgbClr val="00FFFF"/>
    <a:srgbClr val="99FF33"/>
    <a:srgbClr val="FF66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759737-7F0A-4377-A51C-6A1594CC4DF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FC0CD3EE-9436-4CBC-98AB-3DA59A5E389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ESPONDILITIS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ANQUILOSANTE</a:t>
          </a:r>
          <a:endParaRPr kumimoji="0" lang="es-ES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gm:t>
    </dgm:pt>
    <dgm:pt modelId="{B0126600-DD2C-48EC-AE1F-5600C7488AD3}" type="parTrans" cxnId="{B4AE46BB-7F00-4215-955B-30406701B55C}">
      <dgm:prSet/>
      <dgm:spPr/>
    </dgm:pt>
    <dgm:pt modelId="{61C6A8A9-AC12-4334-87DD-130FAC52E41D}" type="sibTrans" cxnId="{B4AE46BB-7F00-4215-955B-30406701B55C}">
      <dgm:prSet/>
      <dgm:spPr/>
    </dgm:pt>
    <dgm:pt modelId="{2AD893F4-7DA6-4BB3-BAE1-519F59C00F2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ahoma" pitchFamily="34" charset="0"/>
              <a:cs typeface="Arial" charset="0"/>
            </a:rPr>
            <a:t>ARTRITIS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ahoma" pitchFamily="34" charset="0"/>
              <a:cs typeface="Arial" charset="0"/>
            </a:rPr>
            <a:t>REACTIVA</a:t>
          </a:r>
          <a:endParaRPr kumimoji="0" lang="es-ES" b="1" i="0" u="none" strike="noStrike" cap="none" normalizeH="0" baseline="0" dirty="0" smtClean="0">
            <a:ln>
              <a:noFill/>
            </a:ln>
            <a:solidFill>
              <a:schemeClr val="bg2"/>
            </a:solidFill>
            <a:effectLst/>
            <a:latin typeface="Tahoma" pitchFamily="34" charset="0"/>
            <a:cs typeface="Arial" charset="0"/>
          </a:endParaRPr>
        </a:p>
      </dgm:t>
    </dgm:pt>
    <dgm:pt modelId="{95847BEB-ACF1-4C69-837F-CF9218641486}" type="parTrans" cxnId="{DF086588-8596-4B4C-ACF6-811E2954A96E}">
      <dgm:prSet/>
      <dgm:spPr/>
    </dgm:pt>
    <dgm:pt modelId="{1AF62953-DCE1-47A4-A725-29E2295B226C}" type="sibTrans" cxnId="{DF086588-8596-4B4C-ACF6-811E2954A96E}">
      <dgm:prSet/>
      <dgm:spPr/>
    </dgm:pt>
    <dgm:pt modelId="{91B9C40F-2579-4E45-82B2-08404FA33E5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ahoma" pitchFamily="34" charset="0"/>
              <a:cs typeface="Arial" charset="0"/>
            </a:rPr>
            <a:t>ARTRITIS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ahoma" pitchFamily="34" charset="0"/>
              <a:cs typeface="Arial" charset="0"/>
            </a:rPr>
            <a:t>PSORIASICA</a:t>
          </a:r>
          <a:endParaRPr kumimoji="0" lang="es-ES" b="1" i="0" u="none" strike="noStrike" cap="none" normalizeH="0" baseline="0" dirty="0" smtClean="0">
            <a:ln>
              <a:noFill/>
            </a:ln>
            <a:solidFill>
              <a:schemeClr val="bg2"/>
            </a:solidFill>
            <a:effectLst/>
            <a:latin typeface="Tahoma" pitchFamily="34" charset="0"/>
            <a:cs typeface="Arial" charset="0"/>
          </a:endParaRPr>
        </a:p>
      </dgm:t>
    </dgm:pt>
    <dgm:pt modelId="{53D46113-CFFC-4CDA-A4C6-8DC15463001C}" type="parTrans" cxnId="{ED57BD45-E864-40E3-B0D3-BC841F8B44B8}">
      <dgm:prSet/>
      <dgm:spPr/>
    </dgm:pt>
    <dgm:pt modelId="{2700BF8C-D8FF-4D8F-A813-5A7D350A4443}" type="sibTrans" cxnId="{ED57BD45-E864-40E3-B0D3-BC841F8B44B8}">
      <dgm:prSet/>
      <dgm:spPr/>
    </dgm:pt>
    <dgm:pt modelId="{7DB43D42-53E1-4D3A-85E2-7D2C65775BB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ahoma" pitchFamily="34" charset="0"/>
              <a:cs typeface="Arial" charset="0"/>
            </a:rPr>
            <a:t>SX. DE REITER</a:t>
          </a:r>
          <a:endParaRPr kumimoji="0" lang="es-ES" b="1" i="0" u="none" strike="noStrike" cap="none" normalizeH="0" baseline="0" dirty="0" smtClean="0">
            <a:ln>
              <a:noFill/>
            </a:ln>
            <a:solidFill>
              <a:schemeClr val="bg2"/>
            </a:solidFill>
            <a:effectLst/>
            <a:latin typeface="Tahoma" pitchFamily="34" charset="0"/>
            <a:cs typeface="Arial" charset="0"/>
          </a:endParaRPr>
        </a:p>
      </dgm:t>
    </dgm:pt>
    <dgm:pt modelId="{64DE3A4A-6038-475C-BFA4-7652E297DE84}" type="parTrans" cxnId="{4B379C98-375F-41F6-90D5-9D1B35B250F0}">
      <dgm:prSet/>
      <dgm:spPr/>
    </dgm:pt>
    <dgm:pt modelId="{715A7C6A-FF99-4B9A-B9D2-F1173FA972C8}" type="sibTrans" cxnId="{4B379C98-375F-41F6-90D5-9D1B35B250F0}">
      <dgm:prSet/>
      <dgm:spPr/>
    </dgm:pt>
    <dgm:pt modelId="{89B29296-CD08-437F-812A-9D098C3DDFB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ahoma" pitchFamily="34" charset="0"/>
              <a:cs typeface="Arial" charset="0"/>
            </a:rPr>
            <a:t>ARTRITIS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ahoma" pitchFamily="34" charset="0"/>
              <a:cs typeface="Arial" charset="0"/>
            </a:rPr>
            <a:t>ASOCIADA 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ahoma" pitchFamily="34" charset="0"/>
              <a:cs typeface="Arial" charset="0"/>
            </a:rPr>
            <a:t>ENFERMEDAD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ahoma" pitchFamily="34" charset="0"/>
              <a:cs typeface="Arial" charset="0"/>
            </a:rPr>
            <a:t>INFLAMATORIA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ahoma" pitchFamily="34" charset="0"/>
              <a:cs typeface="Arial" charset="0"/>
            </a:rPr>
            <a:t>INTESTINAL</a:t>
          </a:r>
          <a:endParaRPr kumimoji="0" lang="es-ES" b="1" i="0" u="none" strike="noStrike" cap="none" normalizeH="0" baseline="0" dirty="0" smtClean="0">
            <a:ln>
              <a:noFill/>
            </a:ln>
            <a:solidFill>
              <a:schemeClr val="bg2"/>
            </a:solidFill>
            <a:effectLst/>
            <a:latin typeface="Tahoma" pitchFamily="34" charset="0"/>
            <a:cs typeface="Arial" charset="0"/>
          </a:endParaRPr>
        </a:p>
      </dgm:t>
    </dgm:pt>
    <dgm:pt modelId="{4B9409CC-CDCD-4E1C-B050-B1DBB89578C8}" type="parTrans" cxnId="{AEC28850-08B0-4215-B62F-412D988A45C8}">
      <dgm:prSet/>
      <dgm:spPr/>
    </dgm:pt>
    <dgm:pt modelId="{DC5C5AD5-17F7-4FCC-88D1-0825B46E599F}" type="sibTrans" cxnId="{AEC28850-08B0-4215-B62F-412D988A45C8}">
      <dgm:prSet/>
      <dgm:spPr/>
    </dgm:pt>
    <dgm:pt modelId="{18E5CD77-C72F-4A91-9BB6-0A961973FBF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ahoma" pitchFamily="34" charset="0"/>
              <a:cs typeface="Arial" charset="0"/>
            </a:rPr>
            <a:t>ENF. DE WIPPLE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ahoma" pitchFamily="34" charset="0"/>
              <a:cs typeface="Arial" charset="0"/>
            </a:rPr>
            <a:t>ENF. DE BEHCET</a:t>
          </a:r>
          <a:endParaRPr kumimoji="0" lang="es-ES" b="1" i="0" u="none" strike="noStrike" cap="none" normalizeH="0" baseline="0" dirty="0" smtClean="0">
            <a:ln>
              <a:noFill/>
            </a:ln>
            <a:solidFill>
              <a:schemeClr val="bg2"/>
            </a:solidFill>
            <a:effectLst/>
            <a:latin typeface="Tahoma" pitchFamily="34" charset="0"/>
            <a:cs typeface="Arial" charset="0"/>
          </a:endParaRPr>
        </a:p>
      </dgm:t>
    </dgm:pt>
    <dgm:pt modelId="{3B5934E7-9A40-463A-B3EA-20CA0AF48C54}" type="parTrans" cxnId="{5E419893-802D-48E2-848E-CEA8962A3592}">
      <dgm:prSet/>
      <dgm:spPr/>
    </dgm:pt>
    <dgm:pt modelId="{706FF26A-83D2-4AC0-A66B-18739EF6DBA5}" type="sibTrans" cxnId="{5E419893-802D-48E2-848E-CEA8962A3592}">
      <dgm:prSet/>
      <dgm:spPr/>
    </dgm:pt>
    <dgm:pt modelId="{CBB61746-AC8E-4016-9840-617DF2C4F20A}" type="pres">
      <dgm:prSet presAssocID="{93759737-7F0A-4377-A51C-6A1594CC4DF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C81334B-CCBE-4E0E-B038-660B5F001234}" type="pres">
      <dgm:prSet presAssocID="{FC0CD3EE-9436-4CBC-98AB-3DA59A5E3899}" presName="hierRoot1" presStyleCnt="0">
        <dgm:presLayoutVars>
          <dgm:hierBranch/>
        </dgm:presLayoutVars>
      </dgm:prSet>
      <dgm:spPr/>
    </dgm:pt>
    <dgm:pt modelId="{C7FB09DD-369F-42C8-9C5D-4755443E8C10}" type="pres">
      <dgm:prSet presAssocID="{FC0CD3EE-9436-4CBC-98AB-3DA59A5E3899}" presName="rootComposite1" presStyleCnt="0"/>
      <dgm:spPr/>
    </dgm:pt>
    <dgm:pt modelId="{A1EC15E2-EBD0-4616-81D2-47EB278CB954}" type="pres">
      <dgm:prSet presAssocID="{FC0CD3EE-9436-4CBC-98AB-3DA59A5E389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AABB5D5-1D45-45C2-991B-AEC413C88971}" type="pres">
      <dgm:prSet presAssocID="{FC0CD3EE-9436-4CBC-98AB-3DA59A5E3899}" presName="rootConnector1" presStyleLbl="node1" presStyleIdx="0" presStyleCnt="0"/>
      <dgm:spPr/>
      <dgm:t>
        <a:bodyPr/>
        <a:lstStyle/>
        <a:p>
          <a:endParaRPr lang="es-MX"/>
        </a:p>
      </dgm:t>
    </dgm:pt>
    <dgm:pt modelId="{D3E59F97-45D5-4700-BBD6-CAE7C0E0F8D2}" type="pres">
      <dgm:prSet presAssocID="{FC0CD3EE-9436-4CBC-98AB-3DA59A5E3899}" presName="hierChild2" presStyleCnt="0"/>
      <dgm:spPr/>
    </dgm:pt>
    <dgm:pt modelId="{F41DE813-7F79-46C3-A92A-6F6ED9805D19}" type="pres">
      <dgm:prSet presAssocID="{95847BEB-ACF1-4C69-837F-CF9218641486}" presName="Name35" presStyleLbl="parChTrans1D2" presStyleIdx="0" presStyleCnt="5"/>
      <dgm:spPr/>
    </dgm:pt>
    <dgm:pt modelId="{58CB4736-927D-494D-B4C8-7D33846B74BC}" type="pres">
      <dgm:prSet presAssocID="{2AD893F4-7DA6-4BB3-BAE1-519F59C00F2A}" presName="hierRoot2" presStyleCnt="0">
        <dgm:presLayoutVars>
          <dgm:hierBranch/>
        </dgm:presLayoutVars>
      </dgm:prSet>
      <dgm:spPr/>
    </dgm:pt>
    <dgm:pt modelId="{6C751CB7-39B6-4CB7-957B-6A57B2BE9D52}" type="pres">
      <dgm:prSet presAssocID="{2AD893F4-7DA6-4BB3-BAE1-519F59C00F2A}" presName="rootComposite" presStyleCnt="0"/>
      <dgm:spPr/>
    </dgm:pt>
    <dgm:pt modelId="{C709F3FB-ED46-40AF-8E5E-E7DE0F2247C6}" type="pres">
      <dgm:prSet presAssocID="{2AD893F4-7DA6-4BB3-BAE1-519F59C00F2A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0891C95-A6CB-4D41-8613-CED2329A9F35}" type="pres">
      <dgm:prSet presAssocID="{2AD893F4-7DA6-4BB3-BAE1-519F59C00F2A}" presName="rootConnector" presStyleLbl="node2" presStyleIdx="0" presStyleCnt="5"/>
      <dgm:spPr/>
      <dgm:t>
        <a:bodyPr/>
        <a:lstStyle/>
        <a:p>
          <a:endParaRPr lang="es-MX"/>
        </a:p>
      </dgm:t>
    </dgm:pt>
    <dgm:pt modelId="{762014B7-E656-4BFE-AFA5-6CC9DA9B9DE6}" type="pres">
      <dgm:prSet presAssocID="{2AD893F4-7DA6-4BB3-BAE1-519F59C00F2A}" presName="hierChild4" presStyleCnt="0"/>
      <dgm:spPr/>
    </dgm:pt>
    <dgm:pt modelId="{1ADBDA8E-573F-4859-9E16-72FA6C378623}" type="pres">
      <dgm:prSet presAssocID="{2AD893F4-7DA6-4BB3-BAE1-519F59C00F2A}" presName="hierChild5" presStyleCnt="0"/>
      <dgm:spPr/>
    </dgm:pt>
    <dgm:pt modelId="{45CBA61E-0C3F-4030-BED4-394F85EE4AD4}" type="pres">
      <dgm:prSet presAssocID="{53D46113-CFFC-4CDA-A4C6-8DC15463001C}" presName="Name35" presStyleLbl="parChTrans1D2" presStyleIdx="1" presStyleCnt="5"/>
      <dgm:spPr/>
    </dgm:pt>
    <dgm:pt modelId="{A4D2AD00-34C0-41CA-8153-DFD82C05F193}" type="pres">
      <dgm:prSet presAssocID="{91B9C40F-2579-4E45-82B2-08404FA33E57}" presName="hierRoot2" presStyleCnt="0">
        <dgm:presLayoutVars>
          <dgm:hierBranch/>
        </dgm:presLayoutVars>
      </dgm:prSet>
      <dgm:spPr/>
    </dgm:pt>
    <dgm:pt modelId="{34A49570-D12A-4F4E-9738-3B8420B753A4}" type="pres">
      <dgm:prSet presAssocID="{91B9C40F-2579-4E45-82B2-08404FA33E57}" presName="rootComposite" presStyleCnt="0"/>
      <dgm:spPr/>
    </dgm:pt>
    <dgm:pt modelId="{A03BA05C-DE14-42FB-A775-C085FB09AB16}" type="pres">
      <dgm:prSet presAssocID="{91B9C40F-2579-4E45-82B2-08404FA33E57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16529E0-4FF1-430A-B3B9-F90666CA8446}" type="pres">
      <dgm:prSet presAssocID="{91B9C40F-2579-4E45-82B2-08404FA33E57}" presName="rootConnector" presStyleLbl="node2" presStyleIdx="1" presStyleCnt="5"/>
      <dgm:spPr/>
      <dgm:t>
        <a:bodyPr/>
        <a:lstStyle/>
        <a:p>
          <a:endParaRPr lang="es-MX"/>
        </a:p>
      </dgm:t>
    </dgm:pt>
    <dgm:pt modelId="{3577D596-AC53-4E66-8421-100CC8E9BCBA}" type="pres">
      <dgm:prSet presAssocID="{91B9C40F-2579-4E45-82B2-08404FA33E57}" presName="hierChild4" presStyleCnt="0"/>
      <dgm:spPr/>
    </dgm:pt>
    <dgm:pt modelId="{50177E9E-D50C-4154-9F8A-4DE040061B16}" type="pres">
      <dgm:prSet presAssocID="{91B9C40F-2579-4E45-82B2-08404FA33E57}" presName="hierChild5" presStyleCnt="0"/>
      <dgm:spPr/>
    </dgm:pt>
    <dgm:pt modelId="{8FCCA718-BA45-4728-BADE-0A9298C2CD97}" type="pres">
      <dgm:prSet presAssocID="{64DE3A4A-6038-475C-BFA4-7652E297DE84}" presName="Name35" presStyleLbl="parChTrans1D2" presStyleIdx="2" presStyleCnt="5"/>
      <dgm:spPr/>
    </dgm:pt>
    <dgm:pt modelId="{07DB5122-58B6-4D2E-9EA3-362644FDA389}" type="pres">
      <dgm:prSet presAssocID="{7DB43D42-53E1-4D3A-85E2-7D2C65775BBD}" presName="hierRoot2" presStyleCnt="0">
        <dgm:presLayoutVars>
          <dgm:hierBranch/>
        </dgm:presLayoutVars>
      </dgm:prSet>
      <dgm:spPr/>
    </dgm:pt>
    <dgm:pt modelId="{27FA96D4-7825-43E7-83B4-84283A255382}" type="pres">
      <dgm:prSet presAssocID="{7DB43D42-53E1-4D3A-85E2-7D2C65775BBD}" presName="rootComposite" presStyleCnt="0"/>
      <dgm:spPr/>
    </dgm:pt>
    <dgm:pt modelId="{1E317889-C986-426A-8997-413E363D59F6}" type="pres">
      <dgm:prSet presAssocID="{7DB43D42-53E1-4D3A-85E2-7D2C65775BBD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153B0DC-5B7A-4D56-8C82-3C502CD3A944}" type="pres">
      <dgm:prSet presAssocID="{7DB43D42-53E1-4D3A-85E2-7D2C65775BBD}" presName="rootConnector" presStyleLbl="node2" presStyleIdx="2" presStyleCnt="5"/>
      <dgm:spPr/>
      <dgm:t>
        <a:bodyPr/>
        <a:lstStyle/>
        <a:p>
          <a:endParaRPr lang="es-MX"/>
        </a:p>
      </dgm:t>
    </dgm:pt>
    <dgm:pt modelId="{19723EE0-CDBB-4C4E-99A1-38C7EEE43DCC}" type="pres">
      <dgm:prSet presAssocID="{7DB43D42-53E1-4D3A-85E2-7D2C65775BBD}" presName="hierChild4" presStyleCnt="0"/>
      <dgm:spPr/>
    </dgm:pt>
    <dgm:pt modelId="{1521D9D1-4E5C-4F56-B660-59AAD55C4C3B}" type="pres">
      <dgm:prSet presAssocID="{7DB43D42-53E1-4D3A-85E2-7D2C65775BBD}" presName="hierChild5" presStyleCnt="0"/>
      <dgm:spPr/>
    </dgm:pt>
    <dgm:pt modelId="{8E759C92-4315-43EF-9755-049135C6904F}" type="pres">
      <dgm:prSet presAssocID="{4B9409CC-CDCD-4E1C-B050-B1DBB89578C8}" presName="Name35" presStyleLbl="parChTrans1D2" presStyleIdx="3" presStyleCnt="5"/>
      <dgm:spPr/>
    </dgm:pt>
    <dgm:pt modelId="{716F1ECE-5D26-4E30-BA92-4F4EE1C6CB19}" type="pres">
      <dgm:prSet presAssocID="{89B29296-CD08-437F-812A-9D098C3DDFB3}" presName="hierRoot2" presStyleCnt="0">
        <dgm:presLayoutVars>
          <dgm:hierBranch/>
        </dgm:presLayoutVars>
      </dgm:prSet>
      <dgm:spPr/>
    </dgm:pt>
    <dgm:pt modelId="{2C1AB0DF-20D0-451A-811E-27098031B4ED}" type="pres">
      <dgm:prSet presAssocID="{89B29296-CD08-437F-812A-9D098C3DDFB3}" presName="rootComposite" presStyleCnt="0"/>
      <dgm:spPr/>
    </dgm:pt>
    <dgm:pt modelId="{3B54BC45-4BC8-4966-AD28-52EAD531EA3F}" type="pres">
      <dgm:prSet presAssocID="{89B29296-CD08-437F-812A-9D098C3DDFB3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BBA5E3B-0261-4C7D-84E6-8742921089DD}" type="pres">
      <dgm:prSet presAssocID="{89B29296-CD08-437F-812A-9D098C3DDFB3}" presName="rootConnector" presStyleLbl="node2" presStyleIdx="3" presStyleCnt="5"/>
      <dgm:spPr/>
      <dgm:t>
        <a:bodyPr/>
        <a:lstStyle/>
        <a:p>
          <a:endParaRPr lang="es-MX"/>
        </a:p>
      </dgm:t>
    </dgm:pt>
    <dgm:pt modelId="{222AA154-F2EA-4313-8EE5-D1589000EC10}" type="pres">
      <dgm:prSet presAssocID="{89B29296-CD08-437F-812A-9D098C3DDFB3}" presName="hierChild4" presStyleCnt="0"/>
      <dgm:spPr/>
    </dgm:pt>
    <dgm:pt modelId="{0A0ED3C2-2BC0-4842-B48C-82F1F0388B9E}" type="pres">
      <dgm:prSet presAssocID="{89B29296-CD08-437F-812A-9D098C3DDFB3}" presName="hierChild5" presStyleCnt="0"/>
      <dgm:spPr/>
    </dgm:pt>
    <dgm:pt modelId="{BD63FE67-8A74-44FE-950D-AE6FD8DDDCB3}" type="pres">
      <dgm:prSet presAssocID="{3B5934E7-9A40-463A-B3EA-20CA0AF48C54}" presName="Name35" presStyleLbl="parChTrans1D2" presStyleIdx="4" presStyleCnt="5"/>
      <dgm:spPr/>
    </dgm:pt>
    <dgm:pt modelId="{2E3B154A-247D-4C8C-BDBC-E0A4F1C19836}" type="pres">
      <dgm:prSet presAssocID="{18E5CD77-C72F-4A91-9BB6-0A961973FBFE}" presName="hierRoot2" presStyleCnt="0">
        <dgm:presLayoutVars>
          <dgm:hierBranch/>
        </dgm:presLayoutVars>
      </dgm:prSet>
      <dgm:spPr/>
    </dgm:pt>
    <dgm:pt modelId="{2396577A-19AB-4275-B3E4-20ECAFDA7415}" type="pres">
      <dgm:prSet presAssocID="{18E5CD77-C72F-4A91-9BB6-0A961973FBFE}" presName="rootComposite" presStyleCnt="0"/>
      <dgm:spPr/>
    </dgm:pt>
    <dgm:pt modelId="{4F9B31F1-A1E8-4FFC-8633-5A72531B2B0F}" type="pres">
      <dgm:prSet presAssocID="{18E5CD77-C72F-4A91-9BB6-0A961973FBFE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B1BAD8C-B0E9-4ABF-AC48-49981E66AA52}" type="pres">
      <dgm:prSet presAssocID="{18E5CD77-C72F-4A91-9BB6-0A961973FBFE}" presName="rootConnector" presStyleLbl="node2" presStyleIdx="4" presStyleCnt="5"/>
      <dgm:spPr/>
      <dgm:t>
        <a:bodyPr/>
        <a:lstStyle/>
        <a:p>
          <a:endParaRPr lang="es-MX"/>
        </a:p>
      </dgm:t>
    </dgm:pt>
    <dgm:pt modelId="{60887A70-7D4E-4CA7-B312-BAFEB14DC30A}" type="pres">
      <dgm:prSet presAssocID="{18E5CD77-C72F-4A91-9BB6-0A961973FBFE}" presName="hierChild4" presStyleCnt="0"/>
      <dgm:spPr/>
    </dgm:pt>
    <dgm:pt modelId="{C5ADE2AE-E6BC-4EAC-BE59-D1D550438D83}" type="pres">
      <dgm:prSet presAssocID="{18E5CD77-C72F-4A91-9BB6-0A961973FBFE}" presName="hierChild5" presStyleCnt="0"/>
      <dgm:spPr/>
    </dgm:pt>
    <dgm:pt modelId="{5A227B5B-0B69-4F14-86C9-EAE54A530B9E}" type="pres">
      <dgm:prSet presAssocID="{FC0CD3EE-9436-4CBC-98AB-3DA59A5E3899}" presName="hierChild3" presStyleCnt="0"/>
      <dgm:spPr/>
    </dgm:pt>
  </dgm:ptLst>
  <dgm:cxnLst>
    <dgm:cxn modelId="{C404F064-C93F-44E2-904E-0B09022B5AC3}" type="presOf" srcId="{89B29296-CD08-437F-812A-9D098C3DDFB3}" destId="{7BBA5E3B-0261-4C7D-84E6-8742921089DD}" srcOrd="1" destOrd="0" presId="urn:microsoft.com/office/officeart/2005/8/layout/orgChart1"/>
    <dgm:cxn modelId="{4B379C98-375F-41F6-90D5-9D1B35B250F0}" srcId="{FC0CD3EE-9436-4CBC-98AB-3DA59A5E3899}" destId="{7DB43D42-53E1-4D3A-85E2-7D2C65775BBD}" srcOrd="2" destOrd="0" parTransId="{64DE3A4A-6038-475C-BFA4-7652E297DE84}" sibTransId="{715A7C6A-FF99-4B9A-B9D2-F1173FA972C8}"/>
    <dgm:cxn modelId="{3AB1584C-AE14-49AB-BF34-CFA7D95415A8}" type="presOf" srcId="{53D46113-CFFC-4CDA-A4C6-8DC15463001C}" destId="{45CBA61E-0C3F-4030-BED4-394F85EE4AD4}" srcOrd="0" destOrd="0" presId="urn:microsoft.com/office/officeart/2005/8/layout/orgChart1"/>
    <dgm:cxn modelId="{1A53A950-6951-42B9-8FF5-F69B9C8A938A}" type="presOf" srcId="{7DB43D42-53E1-4D3A-85E2-7D2C65775BBD}" destId="{1E317889-C986-426A-8997-413E363D59F6}" srcOrd="0" destOrd="0" presId="urn:microsoft.com/office/officeart/2005/8/layout/orgChart1"/>
    <dgm:cxn modelId="{F821576E-C45D-4796-B64B-9BD1D8726D82}" type="presOf" srcId="{4B9409CC-CDCD-4E1C-B050-B1DBB89578C8}" destId="{8E759C92-4315-43EF-9755-049135C6904F}" srcOrd="0" destOrd="0" presId="urn:microsoft.com/office/officeart/2005/8/layout/orgChart1"/>
    <dgm:cxn modelId="{FA80C3FC-05C8-4C51-861D-3429F8AE9B0B}" type="presOf" srcId="{3B5934E7-9A40-463A-B3EA-20CA0AF48C54}" destId="{BD63FE67-8A74-44FE-950D-AE6FD8DDDCB3}" srcOrd="0" destOrd="0" presId="urn:microsoft.com/office/officeart/2005/8/layout/orgChart1"/>
    <dgm:cxn modelId="{71AEFF9B-28B5-49B4-B2BB-B24D6BF18EE9}" type="presOf" srcId="{95847BEB-ACF1-4C69-837F-CF9218641486}" destId="{F41DE813-7F79-46C3-A92A-6F6ED9805D19}" srcOrd="0" destOrd="0" presId="urn:microsoft.com/office/officeart/2005/8/layout/orgChart1"/>
    <dgm:cxn modelId="{347C58EC-D183-4964-A566-09649DC94B1A}" type="presOf" srcId="{91B9C40F-2579-4E45-82B2-08404FA33E57}" destId="{216529E0-4FF1-430A-B3B9-F90666CA8446}" srcOrd="1" destOrd="0" presId="urn:microsoft.com/office/officeart/2005/8/layout/orgChart1"/>
    <dgm:cxn modelId="{8FD6CF51-615C-4068-A5D2-40E775212659}" type="presOf" srcId="{18E5CD77-C72F-4A91-9BB6-0A961973FBFE}" destId="{4F9B31F1-A1E8-4FFC-8633-5A72531B2B0F}" srcOrd="0" destOrd="0" presId="urn:microsoft.com/office/officeart/2005/8/layout/orgChart1"/>
    <dgm:cxn modelId="{B4AE46BB-7F00-4215-955B-30406701B55C}" srcId="{93759737-7F0A-4377-A51C-6A1594CC4DFB}" destId="{FC0CD3EE-9436-4CBC-98AB-3DA59A5E3899}" srcOrd="0" destOrd="0" parTransId="{B0126600-DD2C-48EC-AE1F-5600C7488AD3}" sibTransId="{61C6A8A9-AC12-4334-87DD-130FAC52E41D}"/>
    <dgm:cxn modelId="{CDF969CC-81B0-4FD5-B23C-B35E0B0EE1BB}" type="presOf" srcId="{FC0CD3EE-9436-4CBC-98AB-3DA59A5E3899}" destId="{A1EC15E2-EBD0-4616-81D2-47EB278CB954}" srcOrd="0" destOrd="0" presId="urn:microsoft.com/office/officeart/2005/8/layout/orgChart1"/>
    <dgm:cxn modelId="{2B2A0526-6A35-4AF1-8DC1-DD1EDA658850}" type="presOf" srcId="{64DE3A4A-6038-475C-BFA4-7652E297DE84}" destId="{8FCCA718-BA45-4728-BADE-0A9298C2CD97}" srcOrd="0" destOrd="0" presId="urn:microsoft.com/office/officeart/2005/8/layout/orgChart1"/>
    <dgm:cxn modelId="{0BBD7152-EC68-47DE-BE86-0F948294341B}" type="presOf" srcId="{93759737-7F0A-4377-A51C-6A1594CC4DFB}" destId="{CBB61746-AC8E-4016-9840-617DF2C4F20A}" srcOrd="0" destOrd="0" presId="urn:microsoft.com/office/officeart/2005/8/layout/orgChart1"/>
    <dgm:cxn modelId="{DF086588-8596-4B4C-ACF6-811E2954A96E}" srcId="{FC0CD3EE-9436-4CBC-98AB-3DA59A5E3899}" destId="{2AD893F4-7DA6-4BB3-BAE1-519F59C00F2A}" srcOrd="0" destOrd="0" parTransId="{95847BEB-ACF1-4C69-837F-CF9218641486}" sibTransId="{1AF62953-DCE1-47A4-A725-29E2295B226C}"/>
    <dgm:cxn modelId="{3AC54F4C-32FD-4A4A-A83D-42B4EBE746B3}" type="presOf" srcId="{89B29296-CD08-437F-812A-9D098C3DDFB3}" destId="{3B54BC45-4BC8-4966-AD28-52EAD531EA3F}" srcOrd="0" destOrd="0" presId="urn:microsoft.com/office/officeart/2005/8/layout/orgChart1"/>
    <dgm:cxn modelId="{72D274F0-ABB7-4A17-8AC1-193A2CE02831}" type="presOf" srcId="{2AD893F4-7DA6-4BB3-BAE1-519F59C00F2A}" destId="{40891C95-A6CB-4D41-8613-CED2329A9F35}" srcOrd="1" destOrd="0" presId="urn:microsoft.com/office/officeart/2005/8/layout/orgChart1"/>
    <dgm:cxn modelId="{5E419893-802D-48E2-848E-CEA8962A3592}" srcId="{FC0CD3EE-9436-4CBC-98AB-3DA59A5E3899}" destId="{18E5CD77-C72F-4A91-9BB6-0A961973FBFE}" srcOrd="4" destOrd="0" parTransId="{3B5934E7-9A40-463A-B3EA-20CA0AF48C54}" sibTransId="{706FF26A-83D2-4AC0-A66B-18739EF6DBA5}"/>
    <dgm:cxn modelId="{684AFA55-7F24-4D20-971B-13D35688CC81}" type="presOf" srcId="{7DB43D42-53E1-4D3A-85E2-7D2C65775BBD}" destId="{9153B0DC-5B7A-4D56-8C82-3C502CD3A944}" srcOrd="1" destOrd="0" presId="urn:microsoft.com/office/officeart/2005/8/layout/orgChart1"/>
    <dgm:cxn modelId="{97FB8D19-7B92-4CC8-80A0-3EF0042086BE}" type="presOf" srcId="{FC0CD3EE-9436-4CBC-98AB-3DA59A5E3899}" destId="{9AABB5D5-1D45-45C2-991B-AEC413C88971}" srcOrd="1" destOrd="0" presId="urn:microsoft.com/office/officeart/2005/8/layout/orgChart1"/>
    <dgm:cxn modelId="{CABB727C-0072-4524-BF24-36B4B6527088}" type="presOf" srcId="{91B9C40F-2579-4E45-82B2-08404FA33E57}" destId="{A03BA05C-DE14-42FB-A775-C085FB09AB16}" srcOrd="0" destOrd="0" presId="urn:microsoft.com/office/officeart/2005/8/layout/orgChart1"/>
    <dgm:cxn modelId="{ED57BD45-E864-40E3-B0D3-BC841F8B44B8}" srcId="{FC0CD3EE-9436-4CBC-98AB-3DA59A5E3899}" destId="{91B9C40F-2579-4E45-82B2-08404FA33E57}" srcOrd="1" destOrd="0" parTransId="{53D46113-CFFC-4CDA-A4C6-8DC15463001C}" sibTransId="{2700BF8C-D8FF-4D8F-A813-5A7D350A4443}"/>
    <dgm:cxn modelId="{6888DD58-36DF-474D-80FD-7AF89255D8CB}" type="presOf" srcId="{2AD893F4-7DA6-4BB3-BAE1-519F59C00F2A}" destId="{C709F3FB-ED46-40AF-8E5E-E7DE0F2247C6}" srcOrd="0" destOrd="0" presId="urn:microsoft.com/office/officeart/2005/8/layout/orgChart1"/>
    <dgm:cxn modelId="{AEC28850-08B0-4215-B62F-412D988A45C8}" srcId="{FC0CD3EE-9436-4CBC-98AB-3DA59A5E3899}" destId="{89B29296-CD08-437F-812A-9D098C3DDFB3}" srcOrd="3" destOrd="0" parTransId="{4B9409CC-CDCD-4E1C-B050-B1DBB89578C8}" sibTransId="{DC5C5AD5-17F7-4FCC-88D1-0825B46E599F}"/>
    <dgm:cxn modelId="{94675204-62E8-4A4C-9916-7DEC45293839}" type="presOf" srcId="{18E5CD77-C72F-4A91-9BB6-0A961973FBFE}" destId="{FB1BAD8C-B0E9-4ABF-AC48-49981E66AA52}" srcOrd="1" destOrd="0" presId="urn:microsoft.com/office/officeart/2005/8/layout/orgChart1"/>
    <dgm:cxn modelId="{099D44FB-CDC1-4F8A-A2DF-10F24F5CDF95}" type="presParOf" srcId="{CBB61746-AC8E-4016-9840-617DF2C4F20A}" destId="{DC81334B-CCBE-4E0E-B038-660B5F001234}" srcOrd="0" destOrd="0" presId="urn:microsoft.com/office/officeart/2005/8/layout/orgChart1"/>
    <dgm:cxn modelId="{E9C38CF8-B65F-43F5-B41C-B5110BC1CB2D}" type="presParOf" srcId="{DC81334B-CCBE-4E0E-B038-660B5F001234}" destId="{C7FB09DD-369F-42C8-9C5D-4755443E8C10}" srcOrd="0" destOrd="0" presId="urn:microsoft.com/office/officeart/2005/8/layout/orgChart1"/>
    <dgm:cxn modelId="{E3C36D39-7653-490C-8714-7B973276AA1B}" type="presParOf" srcId="{C7FB09DD-369F-42C8-9C5D-4755443E8C10}" destId="{A1EC15E2-EBD0-4616-81D2-47EB278CB954}" srcOrd="0" destOrd="0" presId="urn:microsoft.com/office/officeart/2005/8/layout/orgChart1"/>
    <dgm:cxn modelId="{D70AD1B9-2D4B-4C89-8972-92ACB0C1EBE2}" type="presParOf" srcId="{C7FB09DD-369F-42C8-9C5D-4755443E8C10}" destId="{9AABB5D5-1D45-45C2-991B-AEC413C88971}" srcOrd="1" destOrd="0" presId="urn:microsoft.com/office/officeart/2005/8/layout/orgChart1"/>
    <dgm:cxn modelId="{F4A1E731-5DF2-4636-BDD7-863340A7FF18}" type="presParOf" srcId="{DC81334B-CCBE-4E0E-B038-660B5F001234}" destId="{D3E59F97-45D5-4700-BBD6-CAE7C0E0F8D2}" srcOrd="1" destOrd="0" presId="urn:microsoft.com/office/officeart/2005/8/layout/orgChart1"/>
    <dgm:cxn modelId="{FF7A7DF9-4514-4D29-A355-DE2273A87BC0}" type="presParOf" srcId="{D3E59F97-45D5-4700-BBD6-CAE7C0E0F8D2}" destId="{F41DE813-7F79-46C3-A92A-6F6ED9805D19}" srcOrd="0" destOrd="0" presId="urn:microsoft.com/office/officeart/2005/8/layout/orgChart1"/>
    <dgm:cxn modelId="{A437F95A-706D-41B3-9DE7-0C136DD29742}" type="presParOf" srcId="{D3E59F97-45D5-4700-BBD6-CAE7C0E0F8D2}" destId="{58CB4736-927D-494D-B4C8-7D33846B74BC}" srcOrd="1" destOrd="0" presId="urn:microsoft.com/office/officeart/2005/8/layout/orgChart1"/>
    <dgm:cxn modelId="{3A92F756-D94E-454D-A1F9-957C8ED12DBC}" type="presParOf" srcId="{58CB4736-927D-494D-B4C8-7D33846B74BC}" destId="{6C751CB7-39B6-4CB7-957B-6A57B2BE9D52}" srcOrd="0" destOrd="0" presId="urn:microsoft.com/office/officeart/2005/8/layout/orgChart1"/>
    <dgm:cxn modelId="{9700A61F-FA5A-4806-B609-19035C900469}" type="presParOf" srcId="{6C751CB7-39B6-4CB7-957B-6A57B2BE9D52}" destId="{C709F3FB-ED46-40AF-8E5E-E7DE0F2247C6}" srcOrd="0" destOrd="0" presId="urn:microsoft.com/office/officeart/2005/8/layout/orgChart1"/>
    <dgm:cxn modelId="{CE7C91F4-5788-4517-9B3E-41D994E8CF0A}" type="presParOf" srcId="{6C751CB7-39B6-4CB7-957B-6A57B2BE9D52}" destId="{40891C95-A6CB-4D41-8613-CED2329A9F35}" srcOrd="1" destOrd="0" presId="urn:microsoft.com/office/officeart/2005/8/layout/orgChart1"/>
    <dgm:cxn modelId="{4AAA0CB4-DF5E-400B-A8B2-B583BCF333C8}" type="presParOf" srcId="{58CB4736-927D-494D-B4C8-7D33846B74BC}" destId="{762014B7-E656-4BFE-AFA5-6CC9DA9B9DE6}" srcOrd="1" destOrd="0" presId="urn:microsoft.com/office/officeart/2005/8/layout/orgChart1"/>
    <dgm:cxn modelId="{7B6E70AE-03FB-41AE-B3B0-9CBB1FC81F48}" type="presParOf" srcId="{58CB4736-927D-494D-B4C8-7D33846B74BC}" destId="{1ADBDA8E-573F-4859-9E16-72FA6C378623}" srcOrd="2" destOrd="0" presId="urn:microsoft.com/office/officeart/2005/8/layout/orgChart1"/>
    <dgm:cxn modelId="{A9BFB9DA-4E64-4CED-8F40-31BA9867A766}" type="presParOf" srcId="{D3E59F97-45D5-4700-BBD6-CAE7C0E0F8D2}" destId="{45CBA61E-0C3F-4030-BED4-394F85EE4AD4}" srcOrd="2" destOrd="0" presId="urn:microsoft.com/office/officeart/2005/8/layout/orgChart1"/>
    <dgm:cxn modelId="{75429106-2EC8-4B17-B4DA-91DB353D796B}" type="presParOf" srcId="{D3E59F97-45D5-4700-BBD6-CAE7C0E0F8D2}" destId="{A4D2AD00-34C0-41CA-8153-DFD82C05F193}" srcOrd="3" destOrd="0" presId="urn:microsoft.com/office/officeart/2005/8/layout/orgChart1"/>
    <dgm:cxn modelId="{F8D06D9F-55B0-4950-8161-3AC105C5E277}" type="presParOf" srcId="{A4D2AD00-34C0-41CA-8153-DFD82C05F193}" destId="{34A49570-D12A-4F4E-9738-3B8420B753A4}" srcOrd="0" destOrd="0" presId="urn:microsoft.com/office/officeart/2005/8/layout/orgChart1"/>
    <dgm:cxn modelId="{4A94C755-16C4-4E34-AF18-6EDFAF308B7D}" type="presParOf" srcId="{34A49570-D12A-4F4E-9738-3B8420B753A4}" destId="{A03BA05C-DE14-42FB-A775-C085FB09AB16}" srcOrd="0" destOrd="0" presId="urn:microsoft.com/office/officeart/2005/8/layout/orgChart1"/>
    <dgm:cxn modelId="{FF220868-CA67-42A3-B1E8-5685DA02A781}" type="presParOf" srcId="{34A49570-D12A-4F4E-9738-3B8420B753A4}" destId="{216529E0-4FF1-430A-B3B9-F90666CA8446}" srcOrd="1" destOrd="0" presId="urn:microsoft.com/office/officeart/2005/8/layout/orgChart1"/>
    <dgm:cxn modelId="{FB94A5AA-87D0-4D31-A0AA-931038719487}" type="presParOf" srcId="{A4D2AD00-34C0-41CA-8153-DFD82C05F193}" destId="{3577D596-AC53-4E66-8421-100CC8E9BCBA}" srcOrd="1" destOrd="0" presId="urn:microsoft.com/office/officeart/2005/8/layout/orgChart1"/>
    <dgm:cxn modelId="{71AED579-D42C-488B-9BCD-434FD6A7C5A5}" type="presParOf" srcId="{A4D2AD00-34C0-41CA-8153-DFD82C05F193}" destId="{50177E9E-D50C-4154-9F8A-4DE040061B16}" srcOrd="2" destOrd="0" presId="urn:microsoft.com/office/officeart/2005/8/layout/orgChart1"/>
    <dgm:cxn modelId="{DB0951B2-8FB1-4493-BF93-BD9562C9DC8C}" type="presParOf" srcId="{D3E59F97-45D5-4700-BBD6-CAE7C0E0F8D2}" destId="{8FCCA718-BA45-4728-BADE-0A9298C2CD97}" srcOrd="4" destOrd="0" presId="urn:microsoft.com/office/officeart/2005/8/layout/orgChart1"/>
    <dgm:cxn modelId="{F36EEA6C-9359-4E92-9228-B8BE822F0412}" type="presParOf" srcId="{D3E59F97-45D5-4700-BBD6-CAE7C0E0F8D2}" destId="{07DB5122-58B6-4D2E-9EA3-362644FDA389}" srcOrd="5" destOrd="0" presId="urn:microsoft.com/office/officeart/2005/8/layout/orgChart1"/>
    <dgm:cxn modelId="{3F5DCE82-73E5-44A5-8F88-339BEE55927D}" type="presParOf" srcId="{07DB5122-58B6-4D2E-9EA3-362644FDA389}" destId="{27FA96D4-7825-43E7-83B4-84283A255382}" srcOrd="0" destOrd="0" presId="urn:microsoft.com/office/officeart/2005/8/layout/orgChart1"/>
    <dgm:cxn modelId="{E73F5516-1A6D-4134-81EF-C6B9B0653B87}" type="presParOf" srcId="{27FA96D4-7825-43E7-83B4-84283A255382}" destId="{1E317889-C986-426A-8997-413E363D59F6}" srcOrd="0" destOrd="0" presId="urn:microsoft.com/office/officeart/2005/8/layout/orgChart1"/>
    <dgm:cxn modelId="{D07B5F70-835B-420A-B8D0-705C6B619ABF}" type="presParOf" srcId="{27FA96D4-7825-43E7-83B4-84283A255382}" destId="{9153B0DC-5B7A-4D56-8C82-3C502CD3A944}" srcOrd="1" destOrd="0" presId="urn:microsoft.com/office/officeart/2005/8/layout/orgChart1"/>
    <dgm:cxn modelId="{ECA469E5-653C-4489-976F-82FDB8D38A77}" type="presParOf" srcId="{07DB5122-58B6-4D2E-9EA3-362644FDA389}" destId="{19723EE0-CDBB-4C4E-99A1-38C7EEE43DCC}" srcOrd="1" destOrd="0" presId="urn:microsoft.com/office/officeart/2005/8/layout/orgChart1"/>
    <dgm:cxn modelId="{8392A147-D139-4716-9F09-1DFFD7241C21}" type="presParOf" srcId="{07DB5122-58B6-4D2E-9EA3-362644FDA389}" destId="{1521D9D1-4E5C-4F56-B660-59AAD55C4C3B}" srcOrd="2" destOrd="0" presId="urn:microsoft.com/office/officeart/2005/8/layout/orgChart1"/>
    <dgm:cxn modelId="{BEB83AA3-A7EE-48E0-8FCD-F7B885C25EBC}" type="presParOf" srcId="{D3E59F97-45D5-4700-BBD6-CAE7C0E0F8D2}" destId="{8E759C92-4315-43EF-9755-049135C6904F}" srcOrd="6" destOrd="0" presId="urn:microsoft.com/office/officeart/2005/8/layout/orgChart1"/>
    <dgm:cxn modelId="{C0C9D122-176E-40B4-ABDC-A66C93FAA368}" type="presParOf" srcId="{D3E59F97-45D5-4700-BBD6-CAE7C0E0F8D2}" destId="{716F1ECE-5D26-4E30-BA92-4F4EE1C6CB19}" srcOrd="7" destOrd="0" presId="urn:microsoft.com/office/officeart/2005/8/layout/orgChart1"/>
    <dgm:cxn modelId="{737024B2-1E88-4165-B1AB-99133E56664E}" type="presParOf" srcId="{716F1ECE-5D26-4E30-BA92-4F4EE1C6CB19}" destId="{2C1AB0DF-20D0-451A-811E-27098031B4ED}" srcOrd="0" destOrd="0" presId="urn:microsoft.com/office/officeart/2005/8/layout/orgChart1"/>
    <dgm:cxn modelId="{65CDD180-5716-476D-A253-699BEE32D7D9}" type="presParOf" srcId="{2C1AB0DF-20D0-451A-811E-27098031B4ED}" destId="{3B54BC45-4BC8-4966-AD28-52EAD531EA3F}" srcOrd="0" destOrd="0" presId="urn:microsoft.com/office/officeart/2005/8/layout/orgChart1"/>
    <dgm:cxn modelId="{4555945E-649E-42E2-A57F-4EB719D44EFF}" type="presParOf" srcId="{2C1AB0DF-20D0-451A-811E-27098031B4ED}" destId="{7BBA5E3B-0261-4C7D-84E6-8742921089DD}" srcOrd="1" destOrd="0" presId="urn:microsoft.com/office/officeart/2005/8/layout/orgChart1"/>
    <dgm:cxn modelId="{E61A845D-3A13-4E57-A236-CBC68B2F27F2}" type="presParOf" srcId="{716F1ECE-5D26-4E30-BA92-4F4EE1C6CB19}" destId="{222AA154-F2EA-4313-8EE5-D1589000EC10}" srcOrd="1" destOrd="0" presId="urn:microsoft.com/office/officeart/2005/8/layout/orgChart1"/>
    <dgm:cxn modelId="{6384D8DF-7AE8-4A29-9CB0-9515B460CFA5}" type="presParOf" srcId="{716F1ECE-5D26-4E30-BA92-4F4EE1C6CB19}" destId="{0A0ED3C2-2BC0-4842-B48C-82F1F0388B9E}" srcOrd="2" destOrd="0" presId="urn:microsoft.com/office/officeart/2005/8/layout/orgChart1"/>
    <dgm:cxn modelId="{67CCC622-700C-49D9-BD48-374C880BBEFB}" type="presParOf" srcId="{D3E59F97-45D5-4700-BBD6-CAE7C0E0F8D2}" destId="{BD63FE67-8A74-44FE-950D-AE6FD8DDDCB3}" srcOrd="8" destOrd="0" presId="urn:microsoft.com/office/officeart/2005/8/layout/orgChart1"/>
    <dgm:cxn modelId="{0505A272-1DD6-4398-9831-28430D91ECE1}" type="presParOf" srcId="{D3E59F97-45D5-4700-BBD6-CAE7C0E0F8D2}" destId="{2E3B154A-247D-4C8C-BDBC-E0A4F1C19836}" srcOrd="9" destOrd="0" presId="urn:microsoft.com/office/officeart/2005/8/layout/orgChart1"/>
    <dgm:cxn modelId="{980EB41E-D35F-4662-BA00-0A75B868A6F7}" type="presParOf" srcId="{2E3B154A-247D-4C8C-BDBC-E0A4F1C19836}" destId="{2396577A-19AB-4275-B3E4-20ECAFDA7415}" srcOrd="0" destOrd="0" presId="urn:microsoft.com/office/officeart/2005/8/layout/orgChart1"/>
    <dgm:cxn modelId="{80A32D24-FA82-493A-9670-7DBB9688CF44}" type="presParOf" srcId="{2396577A-19AB-4275-B3E4-20ECAFDA7415}" destId="{4F9B31F1-A1E8-4FFC-8633-5A72531B2B0F}" srcOrd="0" destOrd="0" presId="urn:microsoft.com/office/officeart/2005/8/layout/orgChart1"/>
    <dgm:cxn modelId="{5AC15DB2-2C19-4E03-99AF-F6EF5F216B8D}" type="presParOf" srcId="{2396577A-19AB-4275-B3E4-20ECAFDA7415}" destId="{FB1BAD8C-B0E9-4ABF-AC48-49981E66AA52}" srcOrd="1" destOrd="0" presId="urn:microsoft.com/office/officeart/2005/8/layout/orgChart1"/>
    <dgm:cxn modelId="{E08206F2-4E58-4E66-B95B-49683A5A4A4F}" type="presParOf" srcId="{2E3B154A-247D-4C8C-BDBC-E0A4F1C19836}" destId="{60887A70-7D4E-4CA7-B312-BAFEB14DC30A}" srcOrd="1" destOrd="0" presId="urn:microsoft.com/office/officeart/2005/8/layout/orgChart1"/>
    <dgm:cxn modelId="{03CA160A-830A-4198-9A95-0BAE516D2C2F}" type="presParOf" srcId="{2E3B154A-247D-4C8C-BDBC-E0A4F1C19836}" destId="{C5ADE2AE-E6BC-4EAC-BE59-D1D550438D83}" srcOrd="2" destOrd="0" presId="urn:microsoft.com/office/officeart/2005/8/layout/orgChart1"/>
    <dgm:cxn modelId="{640F4B47-4C7E-4FC6-88C3-F13A8E702DA0}" type="presParOf" srcId="{DC81334B-CCBE-4E0E-B038-660B5F001234}" destId="{5A227B5B-0B69-4F14-86C9-EAE54A530B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7ADB57-2E1D-4206-9E8C-8F9CDBE7A15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</dgm:pt>
    <dgm:pt modelId="{78E51B73-7FA3-4487-AAEE-237774554C7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Tahoma" pitchFamily="34" charset="0"/>
              <a:cs typeface="Arial" charset="0"/>
            </a:rPr>
            <a:t>FACTORES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Tahoma" pitchFamily="34" charset="0"/>
              <a:cs typeface="Arial" charset="0"/>
            </a:rPr>
            <a:t>GENETICOS</a:t>
          </a:r>
          <a:endParaRPr kumimoji="0" lang="es-ES" b="1" i="0" u="none" strike="noStrike" cap="none" normalizeH="0" baseline="0" dirty="0" smtClean="0">
            <a:ln>
              <a:noFill/>
            </a:ln>
            <a:solidFill>
              <a:srgbClr val="92D050"/>
            </a:solidFill>
            <a:effectLst/>
            <a:latin typeface="Tahoma" pitchFamily="34" charset="0"/>
            <a:cs typeface="Arial" charset="0"/>
          </a:endParaRPr>
        </a:p>
      </dgm:t>
    </dgm:pt>
    <dgm:pt modelId="{12ECFC1E-959F-4F56-AFAB-BFFEC47E93C8}" type="parTrans" cxnId="{10F32669-19BF-40B6-80D1-8CCE00175D8E}">
      <dgm:prSet/>
      <dgm:spPr/>
      <dgm:t>
        <a:bodyPr/>
        <a:lstStyle/>
        <a:p>
          <a:endParaRPr lang="es-AR"/>
        </a:p>
      </dgm:t>
    </dgm:pt>
    <dgm:pt modelId="{07926926-5557-4FC6-A803-4DEB4930FFA4}" type="sibTrans" cxnId="{10F32669-19BF-40B6-80D1-8CCE00175D8E}">
      <dgm:prSet/>
      <dgm:spPr/>
      <dgm:t>
        <a:bodyPr/>
        <a:lstStyle/>
        <a:p>
          <a:endParaRPr lang="es-AR"/>
        </a:p>
      </dgm:t>
    </dgm:pt>
    <dgm:pt modelId="{4F5AE1ED-20D6-4F29-8AA2-3E99DE05A54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cs typeface="Arial" charset="0"/>
            </a:rPr>
            <a:t>FACTORES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cs typeface="Arial" charset="0"/>
            </a:rPr>
            <a:t>AMBIENTALES</a:t>
          </a:r>
          <a:endParaRPr kumimoji="0" lang="es-ES" b="1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Tahoma" pitchFamily="34" charset="0"/>
            <a:cs typeface="Arial" charset="0"/>
          </a:endParaRPr>
        </a:p>
      </dgm:t>
    </dgm:pt>
    <dgm:pt modelId="{ECA9FF52-FBD3-4AEB-8883-EA344C822F1C}" type="parTrans" cxnId="{E99755DA-DD67-4A2E-832B-72935C9DA198}">
      <dgm:prSet/>
      <dgm:spPr/>
      <dgm:t>
        <a:bodyPr/>
        <a:lstStyle/>
        <a:p>
          <a:endParaRPr lang="es-AR"/>
        </a:p>
      </dgm:t>
    </dgm:pt>
    <dgm:pt modelId="{D13C1506-8F63-4C1B-AF2F-EB763DB76DCD}" type="sibTrans" cxnId="{E99755DA-DD67-4A2E-832B-72935C9DA198}">
      <dgm:prSet/>
      <dgm:spPr/>
      <dgm:t>
        <a:bodyPr/>
        <a:lstStyle/>
        <a:p>
          <a:endParaRPr lang="es-AR"/>
        </a:p>
      </dgm:t>
    </dgm:pt>
    <dgm:pt modelId="{F6549AAB-ABD9-4CED-94CA-AF21D514DA1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ahoma" pitchFamily="34" charset="0"/>
              <a:cs typeface="Arial" charset="0"/>
            </a:rPr>
            <a:t>FACTORES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ahoma" pitchFamily="34" charset="0"/>
              <a:cs typeface="Arial" charset="0"/>
            </a:rPr>
            <a:t>INMUNOLOGICOS</a:t>
          </a:r>
          <a:endParaRPr kumimoji="0" lang="es-ES" b="1" i="0" u="none" strike="noStrike" cap="none" normalizeH="0" baseline="0" dirty="0" smtClean="0">
            <a:ln>
              <a:noFill/>
            </a:ln>
            <a:solidFill>
              <a:srgbClr val="7030A0"/>
            </a:solidFill>
            <a:effectLst/>
            <a:latin typeface="Tahoma" pitchFamily="34" charset="0"/>
            <a:cs typeface="Arial" charset="0"/>
          </a:endParaRPr>
        </a:p>
      </dgm:t>
    </dgm:pt>
    <dgm:pt modelId="{609751C6-7223-40B1-99E9-00FFFEBA2E06}" type="parTrans" cxnId="{5BF48EFE-2FE0-4EC2-865B-293634521D56}">
      <dgm:prSet/>
      <dgm:spPr/>
      <dgm:t>
        <a:bodyPr/>
        <a:lstStyle/>
        <a:p>
          <a:endParaRPr lang="es-AR"/>
        </a:p>
      </dgm:t>
    </dgm:pt>
    <dgm:pt modelId="{A8D72C58-7259-4BAB-B75C-E7F9D0E2C3B8}" type="sibTrans" cxnId="{5BF48EFE-2FE0-4EC2-865B-293634521D56}">
      <dgm:prSet/>
      <dgm:spPr/>
      <dgm:t>
        <a:bodyPr/>
        <a:lstStyle/>
        <a:p>
          <a:endParaRPr lang="es-AR"/>
        </a:p>
      </dgm:t>
    </dgm:pt>
    <dgm:pt modelId="{0B00C94E-0154-4FB4-95CE-2374A94D4E13}" type="pres">
      <dgm:prSet presAssocID="{407ADB57-2E1D-4206-9E8C-8F9CDBE7A15B}" presName="compositeShape" presStyleCnt="0">
        <dgm:presLayoutVars>
          <dgm:chMax val="7"/>
          <dgm:dir/>
          <dgm:resizeHandles val="exact"/>
        </dgm:presLayoutVars>
      </dgm:prSet>
      <dgm:spPr/>
    </dgm:pt>
    <dgm:pt modelId="{AC961C89-1627-43FD-B522-537DA5F7A053}" type="pres">
      <dgm:prSet presAssocID="{78E51B73-7FA3-4487-AAEE-237774554C7F}" presName="circ1" presStyleLbl="vennNode1" presStyleIdx="0" presStyleCnt="3" custLinFactNeighborX="1219" custLinFactNeighborY="947"/>
      <dgm:spPr/>
      <dgm:t>
        <a:bodyPr/>
        <a:lstStyle/>
        <a:p>
          <a:endParaRPr lang="es-MX"/>
        </a:p>
      </dgm:t>
    </dgm:pt>
    <dgm:pt modelId="{A403B6F1-9B7C-42EE-8974-0C3E639CFE9F}" type="pres">
      <dgm:prSet presAssocID="{78E51B73-7FA3-4487-AAEE-237774554C7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3A483F1-0BE7-4FCF-93F8-7CD7FD95FA73}" type="pres">
      <dgm:prSet presAssocID="{4F5AE1ED-20D6-4F29-8AA2-3E99DE05A54B}" presName="circ2" presStyleLbl="vennNode1" presStyleIdx="1" presStyleCnt="3"/>
      <dgm:spPr/>
      <dgm:t>
        <a:bodyPr/>
        <a:lstStyle/>
        <a:p>
          <a:endParaRPr lang="es-MX"/>
        </a:p>
      </dgm:t>
    </dgm:pt>
    <dgm:pt modelId="{B5939B37-4F95-4F5F-BDAE-04F5E697BBD5}" type="pres">
      <dgm:prSet presAssocID="{4F5AE1ED-20D6-4F29-8AA2-3E99DE05A54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634B5DC-72E7-4B84-9B55-9538F0E76BD9}" type="pres">
      <dgm:prSet presAssocID="{F6549AAB-ABD9-4CED-94CA-AF21D514DA1A}" presName="circ3" presStyleLbl="vennNode1" presStyleIdx="2" presStyleCnt="3" custLinFactNeighborX="665" custLinFactNeighborY="484"/>
      <dgm:spPr/>
      <dgm:t>
        <a:bodyPr/>
        <a:lstStyle/>
        <a:p>
          <a:endParaRPr lang="es-MX"/>
        </a:p>
      </dgm:t>
    </dgm:pt>
    <dgm:pt modelId="{5DCB615E-07B6-43F4-896F-3EB99D0E04B3}" type="pres">
      <dgm:prSet presAssocID="{F6549AAB-ABD9-4CED-94CA-AF21D514DA1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06B97A3-2CFC-4B19-A0CC-09C8B3F4845A}" type="presOf" srcId="{78E51B73-7FA3-4487-AAEE-237774554C7F}" destId="{AC961C89-1627-43FD-B522-537DA5F7A053}" srcOrd="0" destOrd="0" presId="urn:microsoft.com/office/officeart/2005/8/layout/venn1"/>
    <dgm:cxn modelId="{5BF48EFE-2FE0-4EC2-865B-293634521D56}" srcId="{407ADB57-2E1D-4206-9E8C-8F9CDBE7A15B}" destId="{F6549AAB-ABD9-4CED-94CA-AF21D514DA1A}" srcOrd="2" destOrd="0" parTransId="{609751C6-7223-40B1-99E9-00FFFEBA2E06}" sibTransId="{A8D72C58-7259-4BAB-B75C-E7F9D0E2C3B8}"/>
    <dgm:cxn modelId="{87114F92-C3C1-4C43-8EEE-B841EBC4C2EB}" type="presOf" srcId="{F6549AAB-ABD9-4CED-94CA-AF21D514DA1A}" destId="{0634B5DC-72E7-4B84-9B55-9538F0E76BD9}" srcOrd="0" destOrd="0" presId="urn:microsoft.com/office/officeart/2005/8/layout/venn1"/>
    <dgm:cxn modelId="{10F32669-19BF-40B6-80D1-8CCE00175D8E}" srcId="{407ADB57-2E1D-4206-9E8C-8F9CDBE7A15B}" destId="{78E51B73-7FA3-4487-AAEE-237774554C7F}" srcOrd="0" destOrd="0" parTransId="{12ECFC1E-959F-4F56-AFAB-BFFEC47E93C8}" sibTransId="{07926926-5557-4FC6-A803-4DEB4930FFA4}"/>
    <dgm:cxn modelId="{F56AA249-0A37-4DD4-8B86-D543100EC9B7}" type="presOf" srcId="{4F5AE1ED-20D6-4F29-8AA2-3E99DE05A54B}" destId="{33A483F1-0BE7-4FCF-93F8-7CD7FD95FA73}" srcOrd="0" destOrd="0" presId="urn:microsoft.com/office/officeart/2005/8/layout/venn1"/>
    <dgm:cxn modelId="{3E866332-D83C-4886-BCE1-DE472D13E632}" type="presOf" srcId="{4F5AE1ED-20D6-4F29-8AA2-3E99DE05A54B}" destId="{B5939B37-4F95-4F5F-BDAE-04F5E697BBD5}" srcOrd="1" destOrd="0" presId="urn:microsoft.com/office/officeart/2005/8/layout/venn1"/>
    <dgm:cxn modelId="{10CA76B7-A730-48A1-8268-D5EFEA87A5D1}" type="presOf" srcId="{78E51B73-7FA3-4487-AAEE-237774554C7F}" destId="{A403B6F1-9B7C-42EE-8974-0C3E639CFE9F}" srcOrd="1" destOrd="0" presId="urn:microsoft.com/office/officeart/2005/8/layout/venn1"/>
    <dgm:cxn modelId="{D8B97C90-322B-4B6E-8DA2-C1F90CA3407F}" type="presOf" srcId="{F6549AAB-ABD9-4CED-94CA-AF21D514DA1A}" destId="{5DCB615E-07B6-43F4-896F-3EB99D0E04B3}" srcOrd="1" destOrd="0" presId="urn:microsoft.com/office/officeart/2005/8/layout/venn1"/>
    <dgm:cxn modelId="{F16E282E-A1BB-4128-9861-8771698F6481}" type="presOf" srcId="{407ADB57-2E1D-4206-9E8C-8F9CDBE7A15B}" destId="{0B00C94E-0154-4FB4-95CE-2374A94D4E13}" srcOrd="0" destOrd="0" presId="urn:microsoft.com/office/officeart/2005/8/layout/venn1"/>
    <dgm:cxn modelId="{E99755DA-DD67-4A2E-832B-72935C9DA198}" srcId="{407ADB57-2E1D-4206-9E8C-8F9CDBE7A15B}" destId="{4F5AE1ED-20D6-4F29-8AA2-3E99DE05A54B}" srcOrd="1" destOrd="0" parTransId="{ECA9FF52-FBD3-4AEB-8883-EA344C822F1C}" sibTransId="{D13C1506-8F63-4C1B-AF2F-EB763DB76DCD}"/>
    <dgm:cxn modelId="{ED1B7358-438E-40E0-A622-42D0E281126C}" type="presParOf" srcId="{0B00C94E-0154-4FB4-95CE-2374A94D4E13}" destId="{AC961C89-1627-43FD-B522-537DA5F7A053}" srcOrd="0" destOrd="0" presId="urn:microsoft.com/office/officeart/2005/8/layout/venn1"/>
    <dgm:cxn modelId="{02E43E4C-9F6D-4ECA-8A1B-E06C750EC19C}" type="presParOf" srcId="{0B00C94E-0154-4FB4-95CE-2374A94D4E13}" destId="{A403B6F1-9B7C-42EE-8974-0C3E639CFE9F}" srcOrd="1" destOrd="0" presId="urn:microsoft.com/office/officeart/2005/8/layout/venn1"/>
    <dgm:cxn modelId="{89D8255D-CEFB-4618-A8CD-32A29A18FC78}" type="presParOf" srcId="{0B00C94E-0154-4FB4-95CE-2374A94D4E13}" destId="{33A483F1-0BE7-4FCF-93F8-7CD7FD95FA73}" srcOrd="2" destOrd="0" presId="urn:microsoft.com/office/officeart/2005/8/layout/venn1"/>
    <dgm:cxn modelId="{8337BD16-7B78-4604-9E6E-03C2C8D7C53A}" type="presParOf" srcId="{0B00C94E-0154-4FB4-95CE-2374A94D4E13}" destId="{B5939B37-4F95-4F5F-BDAE-04F5E697BBD5}" srcOrd="3" destOrd="0" presId="urn:microsoft.com/office/officeart/2005/8/layout/venn1"/>
    <dgm:cxn modelId="{CC5A034F-8F9E-476C-9221-2196DD71BC6F}" type="presParOf" srcId="{0B00C94E-0154-4FB4-95CE-2374A94D4E13}" destId="{0634B5DC-72E7-4B84-9B55-9538F0E76BD9}" srcOrd="4" destOrd="0" presId="urn:microsoft.com/office/officeart/2005/8/layout/venn1"/>
    <dgm:cxn modelId="{0EEBF7D3-8871-49AD-BBD2-880A2AD91427}" type="presParOf" srcId="{0B00C94E-0154-4FB4-95CE-2374A94D4E13}" destId="{5DCB615E-07B6-43F4-896F-3EB99D0E04B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E83E61-1FA1-4A60-B461-4B667B7EEB48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/>
      <dgm:spPr/>
    </dgm:pt>
    <dgm:pt modelId="{C217F1E4-9290-4253-A756-54878575C2E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MX" b="1" i="0" u="none" strike="noStrike" cap="none" normalizeH="0" baseline="0" dirty="0" smtClean="0">
            <a:ln>
              <a:noFill/>
            </a:ln>
            <a:solidFill>
              <a:srgbClr val="CC3300"/>
            </a:solidFill>
            <a:effectLst/>
            <a:latin typeface="Tahoma" pitchFamily="34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dirty="0" smtClean="0">
              <a:ln>
                <a:noFill/>
              </a:ln>
              <a:solidFill>
                <a:srgbClr val="99FF33"/>
              </a:solidFill>
              <a:effectLst/>
              <a:latin typeface="Tahoma" pitchFamily="34" charset="0"/>
              <a:cs typeface="Arial" charset="0"/>
            </a:rPr>
            <a:t>ANTI TNF-ALFA</a:t>
          </a:r>
          <a:endParaRPr kumimoji="0" lang="es-ES" b="1" i="0" u="none" strike="noStrike" cap="none" normalizeH="0" baseline="0" dirty="0" smtClean="0">
            <a:ln>
              <a:noFill/>
            </a:ln>
            <a:solidFill>
              <a:srgbClr val="99FF33"/>
            </a:solidFill>
            <a:effectLst/>
            <a:latin typeface="Tahoma" pitchFamily="34" charset="0"/>
            <a:cs typeface="Arial" charset="0"/>
          </a:endParaRPr>
        </a:p>
      </dgm:t>
    </dgm:pt>
    <dgm:pt modelId="{55B9DAFF-6D54-445C-9A74-67F835AD2DF9}" type="parTrans" cxnId="{075866A2-E72F-4A00-B578-2FA7A1DE37DF}">
      <dgm:prSet/>
      <dgm:spPr/>
    </dgm:pt>
    <dgm:pt modelId="{A8277BD3-309F-45FA-B38C-E96DCF9566DB}" type="sibTrans" cxnId="{075866A2-E72F-4A00-B578-2FA7A1DE37DF}">
      <dgm:prSet/>
      <dgm:spPr/>
    </dgm:pt>
    <dgm:pt modelId="{EBEA8F46-EA96-4C92-AA09-90C48F113BA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dirty="0" smtClean="0">
              <a:ln>
                <a:noFill/>
              </a:ln>
              <a:solidFill>
                <a:srgbClr val="FFFF66"/>
              </a:solidFill>
              <a:effectLst/>
              <a:latin typeface="Tahoma" pitchFamily="34" charset="0"/>
              <a:cs typeface="Arial" charset="0"/>
            </a:rPr>
            <a:t>AINES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dirty="0" smtClean="0">
              <a:ln>
                <a:noFill/>
              </a:ln>
              <a:solidFill>
                <a:srgbClr val="FFFF66"/>
              </a:solidFill>
              <a:effectLst/>
              <a:latin typeface="Tahoma" pitchFamily="34" charset="0"/>
              <a:cs typeface="Arial" charset="0"/>
            </a:rPr>
            <a:t>MTX, SSZ, LEFLUNOMIDA</a:t>
          </a:r>
          <a:endParaRPr kumimoji="0" lang="es-ES" b="1" i="0" u="none" strike="noStrike" cap="none" normalizeH="0" baseline="0" dirty="0" smtClean="0">
            <a:ln>
              <a:noFill/>
            </a:ln>
            <a:solidFill>
              <a:srgbClr val="FFFF66"/>
            </a:solidFill>
            <a:effectLst/>
            <a:latin typeface="Tahoma" pitchFamily="34" charset="0"/>
            <a:cs typeface="Arial" charset="0"/>
          </a:endParaRPr>
        </a:p>
      </dgm:t>
    </dgm:pt>
    <dgm:pt modelId="{32FB9A5B-88B1-440F-BEC2-5CC621F8CAB6}" type="parTrans" cxnId="{8C73516D-773A-4694-B29D-FC3A43203939}">
      <dgm:prSet/>
      <dgm:spPr/>
    </dgm:pt>
    <dgm:pt modelId="{49FDC85F-47F7-4CE4-AC7E-0F8C7D7161DF}" type="sibTrans" cxnId="{8C73516D-773A-4694-B29D-FC3A43203939}">
      <dgm:prSet/>
      <dgm:spPr/>
    </dgm:pt>
    <dgm:pt modelId="{609BEFF9-C07F-4122-91CD-79785E427F5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Tahoma" pitchFamily="34" charset="0"/>
              <a:cs typeface="Arial" charset="0"/>
            </a:rPr>
            <a:t>PIEL: EMOLIENTES, QUERATOLITICOS,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Tahoma" pitchFamily="34" charset="0"/>
              <a:cs typeface="Arial" charset="0"/>
            </a:rPr>
            <a:t>DERIVADOS DE VITAMINA D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Tahoma" pitchFamily="34" charset="0"/>
              <a:cs typeface="Arial" charset="0"/>
            </a:rPr>
            <a:t> Y ESTEROIDES TOPICOS</a:t>
          </a:r>
          <a:endParaRPr kumimoji="0" lang="es-ES" b="1" i="0" u="none" strike="noStrike" cap="none" normalizeH="0" baseline="0" dirty="0" smtClean="0">
            <a:ln>
              <a:noFill/>
            </a:ln>
            <a:solidFill>
              <a:srgbClr val="CC00CC"/>
            </a:solidFill>
            <a:effectLst/>
            <a:latin typeface="Tahoma" pitchFamily="34" charset="0"/>
            <a:cs typeface="Arial" charset="0"/>
          </a:endParaRPr>
        </a:p>
      </dgm:t>
    </dgm:pt>
    <dgm:pt modelId="{3A916E7A-DAAC-49C8-970F-CB7690CBB140}" type="parTrans" cxnId="{D8062DEC-1DAE-4C77-B130-4FC4B16500BA}">
      <dgm:prSet/>
      <dgm:spPr/>
    </dgm:pt>
    <dgm:pt modelId="{41A59E26-3303-4C0D-A957-F66D54139FE1}" type="sibTrans" cxnId="{D8062DEC-1DAE-4C77-B130-4FC4B16500BA}">
      <dgm:prSet/>
      <dgm:spPr/>
    </dgm:pt>
    <dgm:pt modelId="{4F681E31-FD78-441D-B89A-5BF22F2DE88A}" type="pres">
      <dgm:prSet presAssocID="{74E83E61-1FA1-4A60-B461-4B667B7EEB48}" presName="Name0" presStyleCnt="0">
        <dgm:presLayoutVars>
          <dgm:dir/>
          <dgm:animLvl val="lvl"/>
          <dgm:resizeHandles val="exact"/>
        </dgm:presLayoutVars>
      </dgm:prSet>
      <dgm:spPr/>
    </dgm:pt>
    <dgm:pt modelId="{D4E904E3-4725-4A66-AE3F-156E877310F6}" type="pres">
      <dgm:prSet presAssocID="{C217F1E4-9290-4253-A756-54878575C2EC}" presName="Name8" presStyleCnt="0"/>
      <dgm:spPr/>
    </dgm:pt>
    <dgm:pt modelId="{806AAFB9-4F91-4C1C-8BF4-726A4FD8F77E}" type="pres">
      <dgm:prSet presAssocID="{C217F1E4-9290-4253-A756-54878575C2EC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5B5257A-21F0-47C5-903D-68AE02A58280}" type="pres">
      <dgm:prSet presAssocID="{C217F1E4-9290-4253-A756-54878575C2E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7C49471-510B-4A2B-BB75-48ED154C41B5}" type="pres">
      <dgm:prSet presAssocID="{EBEA8F46-EA96-4C92-AA09-90C48F113BA7}" presName="Name8" presStyleCnt="0"/>
      <dgm:spPr/>
    </dgm:pt>
    <dgm:pt modelId="{4DC4FC80-808A-49B1-AEBF-EF076D814C6B}" type="pres">
      <dgm:prSet presAssocID="{EBEA8F46-EA96-4C92-AA09-90C48F113BA7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2938BC4-AB99-4A9A-8316-4FC15D8666CE}" type="pres">
      <dgm:prSet presAssocID="{EBEA8F46-EA96-4C92-AA09-90C48F113BA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BB6834-890F-4A66-B995-484507C87FC7}" type="pres">
      <dgm:prSet presAssocID="{609BEFF9-C07F-4122-91CD-79785E427F52}" presName="Name8" presStyleCnt="0"/>
      <dgm:spPr/>
    </dgm:pt>
    <dgm:pt modelId="{E9F7849D-838B-451C-A24E-29547006A08F}" type="pres">
      <dgm:prSet presAssocID="{609BEFF9-C07F-4122-91CD-79785E427F52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8BA8E8A-B7D3-42B9-B7A2-FC2B6725A9B0}" type="pres">
      <dgm:prSet presAssocID="{609BEFF9-C07F-4122-91CD-79785E427F5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06B4F46-586A-4F6C-80D3-9321D192C158}" type="presOf" srcId="{74E83E61-1FA1-4A60-B461-4B667B7EEB48}" destId="{4F681E31-FD78-441D-B89A-5BF22F2DE88A}" srcOrd="0" destOrd="0" presId="urn:microsoft.com/office/officeart/2005/8/layout/pyramid1"/>
    <dgm:cxn modelId="{997D70B2-A2BE-4F5D-A942-1ACDC2AFB5E7}" type="presOf" srcId="{C217F1E4-9290-4253-A756-54878575C2EC}" destId="{806AAFB9-4F91-4C1C-8BF4-726A4FD8F77E}" srcOrd="0" destOrd="0" presId="urn:microsoft.com/office/officeart/2005/8/layout/pyramid1"/>
    <dgm:cxn modelId="{8C73516D-773A-4694-B29D-FC3A43203939}" srcId="{74E83E61-1FA1-4A60-B461-4B667B7EEB48}" destId="{EBEA8F46-EA96-4C92-AA09-90C48F113BA7}" srcOrd="1" destOrd="0" parTransId="{32FB9A5B-88B1-440F-BEC2-5CC621F8CAB6}" sibTransId="{49FDC85F-47F7-4CE4-AC7E-0F8C7D7161DF}"/>
    <dgm:cxn modelId="{DAC04DFD-B712-4940-9E66-FB92CAE84D1A}" type="presOf" srcId="{609BEFF9-C07F-4122-91CD-79785E427F52}" destId="{E9F7849D-838B-451C-A24E-29547006A08F}" srcOrd="0" destOrd="0" presId="urn:microsoft.com/office/officeart/2005/8/layout/pyramid1"/>
    <dgm:cxn modelId="{994ABE5A-2F2F-4D3D-B130-B46A8571D448}" type="presOf" srcId="{609BEFF9-C07F-4122-91CD-79785E427F52}" destId="{78BA8E8A-B7D3-42B9-B7A2-FC2B6725A9B0}" srcOrd="1" destOrd="0" presId="urn:microsoft.com/office/officeart/2005/8/layout/pyramid1"/>
    <dgm:cxn modelId="{B141668F-D406-41D9-8B18-6E8036793717}" type="presOf" srcId="{EBEA8F46-EA96-4C92-AA09-90C48F113BA7}" destId="{92938BC4-AB99-4A9A-8316-4FC15D8666CE}" srcOrd="1" destOrd="0" presId="urn:microsoft.com/office/officeart/2005/8/layout/pyramid1"/>
    <dgm:cxn modelId="{D8062DEC-1DAE-4C77-B130-4FC4B16500BA}" srcId="{74E83E61-1FA1-4A60-B461-4B667B7EEB48}" destId="{609BEFF9-C07F-4122-91CD-79785E427F52}" srcOrd="2" destOrd="0" parTransId="{3A916E7A-DAAC-49C8-970F-CB7690CBB140}" sibTransId="{41A59E26-3303-4C0D-A957-F66D54139FE1}"/>
    <dgm:cxn modelId="{FA756430-9236-43C0-A8D4-85D7AFAF2638}" type="presOf" srcId="{C217F1E4-9290-4253-A756-54878575C2EC}" destId="{25B5257A-21F0-47C5-903D-68AE02A58280}" srcOrd="1" destOrd="0" presId="urn:microsoft.com/office/officeart/2005/8/layout/pyramid1"/>
    <dgm:cxn modelId="{075866A2-E72F-4A00-B578-2FA7A1DE37DF}" srcId="{74E83E61-1FA1-4A60-B461-4B667B7EEB48}" destId="{C217F1E4-9290-4253-A756-54878575C2EC}" srcOrd="0" destOrd="0" parTransId="{55B9DAFF-6D54-445C-9A74-67F835AD2DF9}" sibTransId="{A8277BD3-309F-45FA-B38C-E96DCF9566DB}"/>
    <dgm:cxn modelId="{B4DC511E-CD10-4434-8FEC-8392146DAE31}" type="presOf" srcId="{EBEA8F46-EA96-4C92-AA09-90C48F113BA7}" destId="{4DC4FC80-808A-49B1-AEBF-EF076D814C6B}" srcOrd="0" destOrd="0" presId="urn:microsoft.com/office/officeart/2005/8/layout/pyramid1"/>
    <dgm:cxn modelId="{9B5E4C71-602C-4BEE-AA6C-EB4A11BE4989}" type="presParOf" srcId="{4F681E31-FD78-441D-B89A-5BF22F2DE88A}" destId="{D4E904E3-4725-4A66-AE3F-156E877310F6}" srcOrd="0" destOrd="0" presId="urn:microsoft.com/office/officeart/2005/8/layout/pyramid1"/>
    <dgm:cxn modelId="{9ED02F31-A666-44D9-A43E-B454B6F6F60A}" type="presParOf" srcId="{D4E904E3-4725-4A66-AE3F-156E877310F6}" destId="{806AAFB9-4F91-4C1C-8BF4-726A4FD8F77E}" srcOrd="0" destOrd="0" presId="urn:microsoft.com/office/officeart/2005/8/layout/pyramid1"/>
    <dgm:cxn modelId="{F1357780-B404-45B1-93B6-333C0093524E}" type="presParOf" srcId="{D4E904E3-4725-4A66-AE3F-156E877310F6}" destId="{25B5257A-21F0-47C5-903D-68AE02A58280}" srcOrd="1" destOrd="0" presId="urn:microsoft.com/office/officeart/2005/8/layout/pyramid1"/>
    <dgm:cxn modelId="{C4806903-2D4F-46E4-881E-96196CA8F7A0}" type="presParOf" srcId="{4F681E31-FD78-441D-B89A-5BF22F2DE88A}" destId="{07C49471-510B-4A2B-BB75-48ED154C41B5}" srcOrd="1" destOrd="0" presId="urn:microsoft.com/office/officeart/2005/8/layout/pyramid1"/>
    <dgm:cxn modelId="{5BC9F50E-B152-4132-A02F-07FFD1B4852C}" type="presParOf" srcId="{07C49471-510B-4A2B-BB75-48ED154C41B5}" destId="{4DC4FC80-808A-49B1-AEBF-EF076D814C6B}" srcOrd="0" destOrd="0" presId="urn:microsoft.com/office/officeart/2005/8/layout/pyramid1"/>
    <dgm:cxn modelId="{8FF9E1F1-E831-4716-AE95-CF835B1FECEE}" type="presParOf" srcId="{07C49471-510B-4A2B-BB75-48ED154C41B5}" destId="{92938BC4-AB99-4A9A-8316-4FC15D8666CE}" srcOrd="1" destOrd="0" presId="urn:microsoft.com/office/officeart/2005/8/layout/pyramid1"/>
    <dgm:cxn modelId="{B53E3AB0-7BD2-47EA-9587-A84B112FCF9D}" type="presParOf" srcId="{4F681E31-FD78-441D-B89A-5BF22F2DE88A}" destId="{97BB6834-890F-4A66-B995-484507C87FC7}" srcOrd="2" destOrd="0" presId="urn:microsoft.com/office/officeart/2005/8/layout/pyramid1"/>
    <dgm:cxn modelId="{B7E9BA25-06EF-4432-B156-5F12CA354727}" type="presParOf" srcId="{97BB6834-890F-4A66-B995-484507C87FC7}" destId="{E9F7849D-838B-451C-A24E-29547006A08F}" srcOrd="0" destOrd="0" presId="urn:microsoft.com/office/officeart/2005/8/layout/pyramid1"/>
    <dgm:cxn modelId="{99F7876F-193F-4A98-9966-E74D021B54EB}" type="presParOf" srcId="{97BB6834-890F-4A66-B995-484507C87FC7}" destId="{78BA8E8A-B7D3-42B9-B7A2-FC2B6725A9B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3FE67-8A74-44FE-950D-AE6FD8DDDCB3}">
      <dsp:nvSpPr>
        <dsp:cNvPr id="0" name=""/>
        <dsp:cNvSpPr/>
      </dsp:nvSpPr>
      <dsp:spPr>
        <a:xfrm>
          <a:off x="3484562" y="1784482"/>
          <a:ext cx="2887397" cy="250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79"/>
              </a:lnTo>
              <a:lnTo>
                <a:pt x="2887397" y="125279"/>
              </a:lnTo>
              <a:lnTo>
                <a:pt x="2887397" y="2505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759C92-4315-43EF-9755-049135C6904F}">
      <dsp:nvSpPr>
        <dsp:cNvPr id="0" name=""/>
        <dsp:cNvSpPr/>
      </dsp:nvSpPr>
      <dsp:spPr>
        <a:xfrm>
          <a:off x="3484562" y="1784482"/>
          <a:ext cx="1443698" cy="250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79"/>
              </a:lnTo>
              <a:lnTo>
                <a:pt x="1443698" y="125279"/>
              </a:lnTo>
              <a:lnTo>
                <a:pt x="1443698" y="2505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CCA718-BA45-4728-BADE-0A9298C2CD97}">
      <dsp:nvSpPr>
        <dsp:cNvPr id="0" name=""/>
        <dsp:cNvSpPr/>
      </dsp:nvSpPr>
      <dsp:spPr>
        <a:xfrm>
          <a:off x="3438842" y="1784482"/>
          <a:ext cx="91440" cy="2505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05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BA61E-0C3F-4030-BED4-394F85EE4AD4}">
      <dsp:nvSpPr>
        <dsp:cNvPr id="0" name=""/>
        <dsp:cNvSpPr/>
      </dsp:nvSpPr>
      <dsp:spPr>
        <a:xfrm>
          <a:off x="2040863" y="1784482"/>
          <a:ext cx="1443698" cy="250559"/>
        </a:xfrm>
        <a:custGeom>
          <a:avLst/>
          <a:gdLst/>
          <a:ahLst/>
          <a:cxnLst/>
          <a:rect l="0" t="0" r="0" b="0"/>
          <a:pathLst>
            <a:path>
              <a:moveTo>
                <a:pt x="1443698" y="0"/>
              </a:moveTo>
              <a:lnTo>
                <a:pt x="1443698" y="125279"/>
              </a:lnTo>
              <a:lnTo>
                <a:pt x="0" y="125279"/>
              </a:lnTo>
              <a:lnTo>
                <a:pt x="0" y="2505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1DE813-7F79-46C3-A92A-6F6ED9805D19}">
      <dsp:nvSpPr>
        <dsp:cNvPr id="0" name=""/>
        <dsp:cNvSpPr/>
      </dsp:nvSpPr>
      <dsp:spPr>
        <a:xfrm>
          <a:off x="597165" y="1784482"/>
          <a:ext cx="2887397" cy="250559"/>
        </a:xfrm>
        <a:custGeom>
          <a:avLst/>
          <a:gdLst/>
          <a:ahLst/>
          <a:cxnLst/>
          <a:rect l="0" t="0" r="0" b="0"/>
          <a:pathLst>
            <a:path>
              <a:moveTo>
                <a:pt x="2887397" y="0"/>
              </a:moveTo>
              <a:lnTo>
                <a:pt x="2887397" y="125279"/>
              </a:lnTo>
              <a:lnTo>
                <a:pt x="0" y="125279"/>
              </a:lnTo>
              <a:lnTo>
                <a:pt x="0" y="2505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EC15E2-EBD0-4616-81D2-47EB278CB954}">
      <dsp:nvSpPr>
        <dsp:cNvPr id="0" name=""/>
        <dsp:cNvSpPr/>
      </dsp:nvSpPr>
      <dsp:spPr>
        <a:xfrm>
          <a:off x="2887992" y="1187913"/>
          <a:ext cx="1193139" cy="5965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7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ESPONDILITIS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7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ANQUILOSANTE</a:t>
          </a:r>
          <a:endParaRPr kumimoji="0" lang="es-ES" sz="7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sp:txBody>
      <dsp:txXfrm>
        <a:off x="2887992" y="1187913"/>
        <a:ext cx="1193139" cy="596569"/>
      </dsp:txXfrm>
    </dsp:sp>
    <dsp:sp modelId="{C709F3FB-ED46-40AF-8E5E-E7DE0F2247C6}">
      <dsp:nvSpPr>
        <dsp:cNvPr id="0" name=""/>
        <dsp:cNvSpPr/>
      </dsp:nvSpPr>
      <dsp:spPr>
        <a:xfrm>
          <a:off x="595" y="2035042"/>
          <a:ext cx="1193139" cy="5965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700" b="1" i="0" u="none" strike="noStrike" kern="1200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ahoma" pitchFamily="34" charset="0"/>
              <a:cs typeface="Arial" charset="0"/>
            </a:rPr>
            <a:t>ARTRITIS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700" b="1" i="0" u="none" strike="noStrike" kern="1200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ahoma" pitchFamily="34" charset="0"/>
              <a:cs typeface="Arial" charset="0"/>
            </a:rPr>
            <a:t>REACTIVA</a:t>
          </a:r>
          <a:endParaRPr kumimoji="0" lang="es-ES" sz="700" b="1" i="0" u="none" strike="noStrike" kern="1200" cap="none" normalizeH="0" baseline="0" dirty="0" smtClean="0">
            <a:ln>
              <a:noFill/>
            </a:ln>
            <a:solidFill>
              <a:schemeClr val="bg2"/>
            </a:solidFill>
            <a:effectLst/>
            <a:latin typeface="Tahoma" pitchFamily="34" charset="0"/>
            <a:cs typeface="Arial" charset="0"/>
          </a:endParaRPr>
        </a:p>
      </dsp:txBody>
      <dsp:txXfrm>
        <a:off x="595" y="2035042"/>
        <a:ext cx="1193139" cy="596569"/>
      </dsp:txXfrm>
    </dsp:sp>
    <dsp:sp modelId="{A03BA05C-DE14-42FB-A775-C085FB09AB16}">
      <dsp:nvSpPr>
        <dsp:cNvPr id="0" name=""/>
        <dsp:cNvSpPr/>
      </dsp:nvSpPr>
      <dsp:spPr>
        <a:xfrm>
          <a:off x="1444294" y="2035042"/>
          <a:ext cx="1193139" cy="5965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700" b="1" i="0" u="none" strike="noStrike" kern="1200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ahoma" pitchFamily="34" charset="0"/>
              <a:cs typeface="Arial" charset="0"/>
            </a:rPr>
            <a:t>ARTRITIS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700" b="1" i="0" u="none" strike="noStrike" kern="1200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ahoma" pitchFamily="34" charset="0"/>
              <a:cs typeface="Arial" charset="0"/>
            </a:rPr>
            <a:t>PSORIASICA</a:t>
          </a:r>
          <a:endParaRPr kumimoji="0" lang="es-ES" sz="700" b="1" i="0" u="none" strike="noStrike" kern="1200" cap="none" normalizeH="0" baseline="0" dirty="0" smtClean="0">
            <a:ln>
              <a:noFill/>
            </a:ln>
            <a:solidFill>
              <a:schemeClr val="bg2"/>
            </a:solidFill>
            <a:effectLst/>
            <a:latin typeface="Tahoma" pitchFamily="34" charset="0"/>
            <a:cs typeface="Arial" charset="0"/>
          </a:endParaRPr>
        </a:p>
      </dsp:txBody>
      <dsp:txXfrm>
        <a:off x="1444294" y="2035042"/>
        <a:ext cx="1193139" cy="596569"/>
      </dsp:txXfrm>
    </dsp:sp>
    <dsp:sp modelId="{1E317889-C986-426A-8997-413E363D59F6}">
      <dsp:nvSpPr>
        <dsp:cNvPr id="0" name=""/>
        <dsp:cNvSpPr/>
      </dsp:nvSpPr>
      <dsp:spPr>
        <a:xfrm>
          <a:off x="2887992" y="2035042"/>
          <a:ext cx="1193139" cy="5965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700" b="1" i="0" u="none" strike="noStrike" kern="1200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ahoma" pitchFamily="34" charset="0"/>
              <a:cs typeface="Arial" charset="0"/>
            </a:rPr>
            <a:t>SX. DE REITER</a:t>
          </a:r>
          <a:endParaRPr kumimoji="0" lang="es-ES" sz="700" b="1" i="0" u="none" strike="noStrike" kern="1200" cap="none" normalizeH="0" baseline="0" dirty="0" smtClean="0">
            <a:ln>
              <a:noFill/>
            </a:ln>
            <a:solidFill>
              <a:schemeClr val="bg2"/>
            </a:solidFill>
            <a:effectLst/>
            <a:latin typeface="Tahoma" pitchFamily="34" charset="0"/>
            <a:cs typeface="Arial" charset="0"/>
          </a:endParaRPr>
        </a:p>
      </dsp:txBody>
      <dsp:txXfrm>
        <a:off x="2887992" y="2035042"/>
        <a:ext cx="1193139" cy="596569"/>
      </dsp:txXfrm>
    </dsp:sp>
    <dsp:sp modelId="{3B54BC45-4BC8-4966-AD28-52EAD531EA3F}">
      <dsp:nvSpPr>
        <dsp:cNvPr id="0" name=""/>
        <dsp:cNvSpPr/>
      </dsp:nvSpPr>
      <dsp:spPr>
        <a:xfrm>
          <a:off x="4331691" y="2035042"/>
          <a:ext cx="1193139" cy="5965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700" b="1" i="0" u="none" strike="noStrike" kern="1200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ahoma" pitchFamily="34" charset="0"/>
              <a:cs typeface="Arial" charset="0"/>
            </a:rPr>
            <a:t>ARTRITIS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700" b="1" i="0" u="none" strike="noStrike" kern="1200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ahoma" pitchFamily="34" charset="0"/>
              <a:cs typeface="Arial" charset="0"/>
            </a:rPr>
            <a:t>ASOCIADA 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700" b="1" i="0" u="none" strike="noStrike" kern="1200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ahoma" pitchFamily="34" charset="0"/>
              <a:cs typeface="Arial" charset="0"/>
            </a:rPr>
            <a:t>ENFERMEDAD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700" b="1" i="0" u="none" strike="noStrike" kern="1200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ahoma" pitchFamily="34" charset="0"/>
              <a:cs typeface="Arial" charset="0"/>
            </a:rPr>
            <a:t>INFLAMATORIA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700" b="1" i="0" u="none" strike="noStrike" kern="1200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ahoma" pitchFamily="34" charset="0"/>
              <a:cs typeface="Arial" charset="0"/>
            </a:rPr>
            <a:t>INTESTINAL</a:t>
          </a:r>
          <a:endParaRPr kumimoji="0" lang="es-ES" sz="700" b="1" i="0" u="none" strike="noStrike" kern="1200" cap="none" normalizeH="0" baseline="0" dirty="0" smtClean="0">
            <a:ln>
              <a:noFill/>
            </a:ln>
            <a:solidFill>
              <a:schemeClr val="bg2"/>
            </a:solidFill>
            <a:effectLst/>
            <a:latin typeface="Tahoma" pitchFamily="34" charset="0"/>
            <a:cs typeface="Arial" charset="0"/>
          </a:endParaRPr>
        </a:p>
      </dsp:txBody>
      <dsp:txXfrm>
        <a:off x="4331691" y="2035042"/>
        <a:ext cx="1193139" cy="596569"/>
      </dsp:txXfrm>
    </dsp:sp>
    <dsp:sp modelId="{4F9B31F1-A1E8-4FFC-8633-5A72531B2B0F}">
      <dsp:nvSpPr>
        <dsp:cNvPr id="0" name=""/>
        <dsp:cNvSpPr/>
      </dsp:nvSpPr>
      <dsp:spPr>
        <a:xfrm>
          <a:off x="5775390" y="2035042"/>
          <a:ext cx="1193139" cy="5965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700" b="1" i="0" u="none" strike="noStrike" kern="1200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ahoma" pitchFamily="34" charset="0"/>
              <a:cs typeface="Arial" charset="0"/>
            </a:rPr>
            <a:t>ENF. DE WIPPLE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700" b="1" i="0" u="none" strike="noStrike" kern="1200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ahoma" pitchFamily="34" charset="0"/>
              <a:cs typeface="Arial" charset="0"/>
            </a:rPr>
            <a:t>ENF. DE BEHCET</a:t>
          </a:r>
          <a:endParaRPr kumimoji="0" lang="es-ES" sz="700" b="1" i="0" u="none" strike="noStrike" kern="1200" cap="none" normalizeH="0" baseline="0" dirty="0" smtClean="0">
            <a:ln>
              <a:noFill/>
            </a:ln>
            <a:solidFill>
              <a:schemeClr val="bg2"/>
            </a:solidFill>
            <a:effectLst/>
            <a:latin typeface="Tahoma" pitchFamily="34" charset="0"/>
            <a:cs typeface="Arial" charset="0"/>
          </a:endParaRPr>
        </a:p>
      </dsp:txBody>
      <dsp:txXfrm>
        <a:off x="5775390" y="2035042"/>
        <a:ext cx="1193139" cy="5965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61C89-1627-43FD-B522-537DA5F7A053}">
      <dsp:nvSpPr>
        <dsp:cNvPr id="0" name=""/>
        <dsp:cNvSpPr/>
      </dsp:nvSpPr>
      <dsp:spPr>
        <a:xfrm>
          <a:off x="2543026" y="74613"/>
          <a:ext cx="2462212" cy="24622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200" b="1" i="0" u="none" strike="noStrike" kern="1200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Tahoma" pitchFamily="34" charset="0"/>
              <a:cs typeface="Arial" charset="0"/>
            </a:rPr>
            <a:t>FACTORES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200" b="1" i="0" u="none" strike="noStrike" kern="1200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Tahoma" pitchFamily="34" charset="0"/>
              <a:cs typeface="Arial" charset="0"/>
            </a:rPr>
            <a:t>GENETICOS</a:t>
          </a:r>
          <a:endParaRPr kumimoji="0" lang="es-ES" sz="1200" b="1" i="0" u="none" strike="noStrike" kern="1200" cap="none" normalizeH="0" baseline="0" dirty="0" smtClean="0">
            <a:ln>
              <a:noFill/>
            </a:ln>
            <a:solidFill>
              <a:srgbClr val="92D050"/>
            </a:solidFill>
            <a:effectLst/>
            <a:latin typeface="Tahoma" pitchFamily="34" charset="0"/>
            <a:cs typeface="Arial" charset="0"/>
          </a:endParaRPr>
        </a:p>
      </dsp:txBody>
      <dsp:txXfrm>
        <a:off x="2871321" y="505500"/>
        <a:ext cx="1805622" cy="1107995"/>
      </dsp:txXfrm>
    </dsp:sp>
    <dsp:sp modelId="{33A483F1-0BE7-4FCF-93F8-7CD7FD95FA73}">
      <dsp:nvSpPr>
        <dsp:cNvPr id="0" name=""/>
        <dsp:cNvSpPr/>
      </dsp:nvSpPr>
      <dsp:spPr>
        <a:xfrm>
          <a:off x="3401460" y="1590178"/>
          <a:ext cx="2462212" cy="24622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2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cs typeface="Arial" charset="0"/>
            </a:rPr>
            <a:t>FACTORES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2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cs typeface="Arial" charset="0"/>
            </a:rPr>
            <a:t>AMBIENTALES</a:t>
          </a:r>
          <a:endParaRPr kumimoji="0" lang="es-ES" sz="1200" b="1" i="0" u="none" strike="noStrike" kern="1200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Tahoma" pitchFamily="34" charset="0"/>
            <a:cs typeface="Arial" charset="0"/>
          </a:endParaRPr>
        </a:p>
      </dsp:txBody>
      <dsp:txXfrm>
        <a:off x="4154487" y="2226250"/>
        <a:ext cx="1477327" cy="1354216"/>
      </dsp:txXfrm>
    </dsp:sp>
    <dsp:sp modelId="{0634B5DC-72E7-4B84-9B55-9538F0E76BD9}">
      <dsp:nvSpPr>
        <dsp:cNvPr id="0" name=""/>
        <dsp:cNvSpPr/>
      </dsp:nvSpPr>
      <dsp:spPr>
        <a:xfrm>
          <a:off x="1640937" y="1602095"/>
          <a:ext cx="2462212" cy="24622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200" b="1" i="0" u="none" strike="noStrike" kern="1200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ahoma" pitchFamily="34" charset="0"/>
              <a:cs typeface="Arial" charset="0"/>
            </a:rPr>
            <a:t>FACTORES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200" b="1" i="0" u="none" strike="noStrike" kern="1200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ahoma" pitchFamily="34" charset="0"/>
              <a:cs typeface="Arial" charset="0"/>
            </a:rPr>
            <a:t>INMUNOLOGICOS</a:t>
          </a:r>
          <a:endParaRPr kumimoji="0" lang="es-ES" sz="1200" b="1" i="0" u="none" strike="noStrike" kern="1200" cap="none" normalizeH="0" baseline="0" dirty="0" smtClean="0">
            <a:ln>
              <a:noFill/>
            </a:ln>
            <a:solidFill>
              <a:srgbClr val="7030A0"/>
            </a:solidFill>
            <a:effectLst/>
            <a:latin typeface="Tahoma" pitchFamily="34" charset="0"/>
            <a:cs typeface="Arial" charset="0"/>
          </a:endParaRPr>
        </a:p>
      </dsp:txBody>
      <dsp:txXfrm>
        <a:off x="1872796" y="2238167"/>
        <a:ext cx="1477327" cy="13542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6AAFB9-4F91-4C1C-8BF4-726A4FD8F77E}">
      <dsp:nvSpPr>
        <dsp:cNvPr id="0" name=""/>
        <dsp:cNvSpPr/>
      </dsp:nvSpPr>
      <dsp:spPr>
        <a:xfrm>
          <a:off x="3408362" y="0"/>
          <a:ext cx="3408362" cy="1867958"/>
        </a:xfrm>
        <a:prstGeom prst="trapezoid">
          <a:avLst>
            <a:gd name="adj" fmla="val 912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MX" sz="2900" b="1" i="0" u="none" strike="noStrike" kern="1200" cap="none" normalizeH="0" baseline="0" dirty="0" smtClean="0">
            <a:ln>
              <a:noFill/>
            </a:ln>
            <a:solidFill>
              <a:srgbClr val="CC3300"/>
            </a:solidFill>
            <a:effectLst/>
            <a:latin typeface="Tahoma" pitchFamily="34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2900" b="1" i="0" u="none" strike="noStrike" kern="1200" cap="none" normalizeH="0" baseline="0" dirty="0" smtClean="0">
              <a:ln>
                <a:noFill/>
              </a:ln>
              <a:solidFill>
                <a:srgbClr val="99FF33"/>
              </a:solidFill>
              <a:effectLst/>
              <a:latin typeface="Tahoma" pitchFamily="34" charset="0"/>
              <a:cs typeface="Arial" charset="0"/>
            </a:rPr>
            <a:t>ANTI TNF-ALFA</a:t>
          </a:r>
          <a:endParaRPr kumimoji="0" lang="es-ES" sz="2900" b="1" i="0" u="none" strike="noStrike" kern="1200" cap="none" normalizeH="0" baseline="0" dirty="0" smtClean="0">
            <a:ln>
              <a:noFill/>
            </a:ln>
            <a:solidFill>
              <a:srgbClr val="99FF33"/>
            </a:solidFill>
            <a:effectLst/>
            <a:latin typeface="Tahoma" pitchFamily="34" charset="0"/>
            <a:cs typeface="Arial" charset="0"/>
          </a:endParaRPr>
        </a:p>
      </dsp:txBody>
      <dsp:txXfrm>
        <a:off x="3408362" y="0"/>
        <a:ext cx="3408362" cy="1867958"/>
      </dsp:txXfrm>
    </dsp:sp>
    <dsp:sp modelId="{4DC4FC80-808A-49B1-AEBF-EF076D814C6B}">
      <dsp:nvSpPr>
        <dsp:cNvPr id="0" name=""/>
        <dsp:cNvSpPr/>
      </dsp:nvSpPr>
      <dsp:spPr>
        <a:xfrm>
          <a:off x="1704181" y="1867958"/>
          <a:ext cx="6816725" cy="1867958"/>
        </a:xfrm>
        <a:prstGeom prst="trapezoid">
          <a:avLst>
            <a:gd name="adj" fmla="val 912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2900" b="1" i="0" u="none" strike="noStrike" kern="1200" cap="none" normalizeH="0" baseline="0" dirty="0" smtClean="0">
              <a:ln>
                <a:noFill/>
              </a:ln>
              <a:solidFill>
                <a:srgbClr val="FFFF66"/>
              </a:solidFill>
              <a:effectLst/>
              <a:latin typeface="Tahoma" pitchFamily="34" charset="0"/>
              <a:cs typeface="Arial" charset="0"/>
            </a:rPr>
            <a:t>AINES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2900" b="1" i="0" u="none" strike="noStrike" kern="1200" cap="none" normalizeH="0" baseline="0" dirty="0" smtClean="0">
              <a:ln>
                <a:noFill/>
              </a:ln>
              <a:solidFill>
                <a:srgbClr val="FFFF66"/>
              </a:solidFill>
              <a:effectLst/>
              <a:latin typeface="Tahoma" pitchFamily="34" charset="0"/>
              <a:cs typeface="Arial" charset="0"/>
            </a:rPr>
            <a:t>MTX, SSZ, LEFLUNOMIDA</a:t>
          </a:r>
          <a:endParaRPr kumimoji="0" lang="es-ES" sz="2900" b="1" i="0" u="none" strike="noStrike" kern="1200" cap="none" normalizeH="0" baseline="0" dirty="0" smtClean="0">
            <a:ln>
              <a:noFill/>
            </a:ln>
            <a:solidFill>
              <a:srgbClr val="FFFF66"/>
            </a:solidFill>
            <a:effectLst/>
            <a:latin typeface="Tahoma" pitchFamily="34" charset="0"/>
            <a:cs typeface="Arial" charset="0"/>
          </a:endParaRPr>
        </a:p>
      </dsp:txBody>
      <dsp:txXfrm>
        <a:off x="2897108" y="1867958"/>
        <a:ext cx="4430871" cy="1867958"/>
      </dsp:txXfrm>
    </dsp:sp>
    <dsp:sp modelId="{E9F7849D-838B-451C-A24E-29547006A08F}">
      <dsp:nvSpPr>
        <dsp:cNvPr id="0" name=""/>
        <dsp:cNvSpPr/>
      </dsp:nvSpPr>
      <dsp:spPr>
        <a:xfrm>
          <a:off x="0" y="3735916"/>
          <a:ext cx="10225088" cy="1867958"/>
        </a:xfrm>
        <a:prstGeom prst="trapezoid">
          <a:avLst>
            <a:gd name="adj" fmla="val 912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2900" b="1" i="0" u="none" strike="noStrike" kern="1200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Tahoma" pitchFamily="34" charset="0"/>
              <a:cs typeface="Arial" charset="0"/>
            </a:rPr>
            <a:t>PIEL: EMOLIENTES, QUERATOLITICOS,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2900" b="1" i="0" u="none" strike="noStrike" kern="1200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Tahoma" pitchFamily="34" charset="0"/>
              <a:cs typeface="Arial" charset="0"/>
            </a:rPr>
            <a:t>DERIVADOS DE VITAMINA D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2900" b="1" i="0" u="none" strike="noStrike" kern="1200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Tahoma" pitchFamily="34" charset="0"/>
              <a:cs typeface="Arial" charset="0"/>
            </a:rPr>
            <a:t> Y ESTEROIDES TOPICOS</a:t>
          </a:r>
          <a:endParaRPr kumimoji="0" lang="es-ES" sz="2900" b="1" i="0" u="none" strike="noStrike" kern="1200" cap="none" normalizeH="0" baseline="0" dirty="0" smtClean="0">
            <a:ln>
              <a:noFill/>
            </a:ln>
            <a:solidFill>
              <a:srgbClr val="CC00CC"/>
            </a:solidFill>
            <a:effectLst/>
            <a:latin typeface="Tahoma" pitchFamily="34" charset="0"/>
            <a:cs typeface="Arial" charset="0"/>
          </a:endParaRPr>
        </a:p>
      </dsp:txBody>
      <dsp:txXfrm>
        <a:off x="1789390" y="3735916"/>
        <a:ext cx="6646307" cy="1867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 dirty="0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</p:grpSp>
      </p:grpSp>
      <p:sp>
        <p:nvSpPr>
          <p:cNvPr id="1128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128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2388C-FF24-4E99-9C41-C27DF967AAE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38E61-445B-4FE1-B86D-1DB2E0FA66B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37E8C-C75D-47DA-8854-B8581E9058D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7E3A4-52E2-4839-B9FF-87E33B9BFCC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05540-C6E5-410E-A5BF-F757EBE04BF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E039B-7B4B-49A8-930D-89935859CDD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20DF-3CB2-48BE-80D7-8ABE4D80085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8D273-7288-4272-A7F7-AC4E718947F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0FB8D-FF18-4CD7-BEB4-73E287E4224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B0B63-1A71-4308-9EAF-32AA8800B5B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0D5FC-48E1-4C56-A723-B83824B5864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8F741-79F3-4FD3-B063-41732687ABB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243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 dirty="0"/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 dirty="0"/>
            </a:p>
          </p:txBody>
        </p:sp>
        <p:grpSp>
          <p:nvGrpSpPr>
            <p:cNvPr id="4106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246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0247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0248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0249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0250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025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0252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0253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025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</p:grpSp>
      </p:grpSp>
      <p:sp>
        <p:nvSpPr>
          <p:cNvPr id="1025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5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25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25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EE3A19E-3281-48E9-A312-43261DC8646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42988" y="2924175"/>
            <a:ext cx="70866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s-MX" sz="4000" dirty="0" smtClean="0"/>
              <a:t>ESPONDILOARTROPATIAS SERONEGATIVAS</a:t>
            </a:r>
            <a:endParaRPr lang="es-ES" sz="4000" dirty="0" smtClean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MX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 smtClean="0"/>
              <a:t>CARACTERISTICAS CLINICAS</a:t>
            </a:r>
            <a:endParaRPr lang="es-E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81200"/>
            <a:ext cx="7926387" cy="46164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es-MX" sz="2400" b="1" dirty="0" smtClean="0">
                <a:solidFill>
                  <a:srgbClr val="00FFFF"/>
                </a:solidFill>
              </a:rPr>
              <a:t>1.-ARTRITIS PSORIASICA CLASICA CON AFECCION A IF DISTALES</a:t>
            </a:r>
            <a:r>
              <a:rPr lang="es-MX" sz="2400" b="1" dirty="0" smtClean="0">
                <a:solidFill>
                  <a:srgbClr val="CC00CC"/>
                </a:solidFill>
              </a:rPr>
              <a:t>  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es-MX" sz="2400" b="1" dirty="0" smtClean="0">
              <a:solidFill>
                <a:srgbClr val="CC00CC"/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es-MX" sz="2400" b="1" dirty="0" smtClean="0">
                <a:solidFill>
                  <a:srgbClr val="FFFF66"/>
                </a:solidFill>
              </a:rPr>
              <a:t>2.- ARTRITIS MUTILANTE CON SACROILITIS.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es-MX" sz="2400" b="1" dirty="0" smtClean="0">
              <a:solidFill>
                <a:srgbClr val="FFFF66"/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es-MX" sz="2400" b="1" dirty="0" smtClean="0"/>
              <a:t>3.- </a:t>
            </a:r>
            <a:r>
              <a:rPr lang="es-MX" sz="2400" b="1" dirty="0" smtClean="0">
                <a:solidFill>
                  <a:srgbClr val="99FF33"/>
                </a:solidFill>
              </a:rPr>
              <a:t>POLIARTRITIS SIMETRICA CON FR. NEGATIVO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es-MX" sz="2400" b="1" dirty="0" smtClean="0">
              <a:solidFill>
                <a:srgbClr val="99FF33"/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es-MX" sz="2400" b="1" dirty="0" smtClean="0">
                <a:solidFill>
                  <a:srgbClr val="FF66FF"/>
                </a:solidFill>
              </a:rPr>
              <a:t>4.- PAUCIARTCULAR, ASIMETRICA, CON DEDOS EN SALCHICHA</a:t>
            </a:r>
            <a:r>
              <a:rPr lang="es-MX" sz="2400" b="1" dirty="0" smtClean="0"/>
              <a:t> 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es-MX" sz="2400" b="1" dirty="0" smtClean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es-MX" sz="2400" b="1" dirty="0" smtClean="0">
                <a:solidFill>
                  <a:schemeClr val="hlink"/>
                </a:solidFill>
              </a:rPr>
              <a:t>5.- SIMILAR A EA, CON O SIN AFECCION A ARTICULACIONES PERIFERICAS</a:t>
            </a:r>
            <a:endParaRPr lang="es-ES" sz="2400" b="1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 smtClean="0"/>
              <a:t>CUADRO CLINICO</a:t>
            </a:r>
            <a:endParaRPr lang="es-ES" dirty="0" smtClean="0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42988" y="1484313"/>
            <a:ext cx="7543800" cy="41148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endParaRPr lang="es-MX" sz="2000" b="1" dirty="0" smtClean="0"/>
          </a:p>
          <a:p>
            <a:pPr eaLnBrk="1" hangingPunct="1">
              <a:defRPr/>
            </a:pPr>
            <a:r>
              <a:rPr lang="es-MX" sz="2800" dirty="0" smtClean="0">
                <a:solidFill>
                  <a:srgbClr val="CC3300"/>
                </a:solidFill>
              </a:rPr>
              <a:t>MANIFESTACIONES ARTICULARES:</a:t>
            </a:r>
          </a:p>
          <a:p>
            <a:pPr eaLnBrk="1" hangingPunct="1">
              <a:defRPr/>
            </a:pPr>
            <a:endParaRPr lang="es-MX" sz="2800" dirty="0" smtClean="0">
              <a:solidFill>
                <a:srgbClr val="CC3300"/>
              </a:solidFill>
            </a:endParaRPr>
          </a:p>
          <a:p>
            <a:pPr eaLnBrk="1" hangingPunct="1">
              <a:defRPr/>
            </a:pPr>
            <a:r>
              <a:rPr lang="es-MX" sz="2800" dirty="0" smtClean="0">
                <a:solidFill>
                  <a:srgbClr val="99FF33"/>
                </a:solidFill>
              </a:rPr>
              <a:t>MONO U OLIGOARTRITIS:</a:t>
            </a:r>
            <a:r>
              <a:rPr lang="es-MX" sz="2800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MX" sz="2800" dirty="0" smtClean="0"/>
              <a:t>   ES LA MANIFESTACION CLINICA MAS FRECUENTE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MX" sz="2800" dirty="0" smtClean="0"/>
              <a:t>   PUEDE AFECTAR UNA ARTICULACON GRANDE Y ASOCIARSE CON DACTILITIS</a:t>
            </a:r>
            <a:endParaRPr lang="es-E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 smtClean="0"/>
              <a:t>MONOARTRITIS CON PSORIASIS</a:t>
            </a:r>
            <a:endParaRPr lang="es-ES" dirty="0" smtClean="0"/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 cstate="print">
            <a:lum bright="-12000"/>
          </a:blip>
          <a:srcRect/>
          <a:stretch>
            <a:fillRect/>
          </a:stretch>
        </p:blipFill>
        <p:spPr bwMode="auto">
          <a:xfrm>
            <a:off x="1835150" y="2420938"/>
            <a:ext cx="5384800" cy="3551237"/>
          </a:xfrm>
          <a:prstGeom prst="rect">
            <a:avLst/>
          </a:prstGeom>
          <a:noFill/>
          <a:ln w="57150" cmpd="thickThin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 smtClean="0"/>
              <a:t>DACTILITIS</a:t>
            </a:r>
            <a:endParaRPr lang="es-ES" dirty="0" smtClean="0"/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781300"/>
            <a:ext cx="4752975" cy="3059113"/>
          </a:xfrm>
          <a:prstGeom prst="rect">
            <a:avLst/>
          </a:prstGeom>
          <a:noFill/>
          <a:ln w="57150" cmpd="thickThin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7350" y="2060575"/>
            <a:ext cx="3186113" cy="4537075"/>
          </a:xfrm>
          <a:prstGeom prst="rect">
            <a:avLst/>
          </a:prstGeom>
          <a:noFill/>
          <a:ln w="57150" cmpd="thickThin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 smtClean="0"/>
              <a:t>POLIARTRITIS SIMETRICA</a:t>
            </a:r>
            <a:endParaRPr lang="es-ES" dirty="0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s-MX" b="1" dirty="0" smtClean="0"/>
              <a:t>INDISTINGUIBLE DE LA AR.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es-MX" b="1" dirty="0" smtClean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MX" b="1" dirty="0" smtClean="0"/>
              <a:t>CON AFECCION DE IF DISTALES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es-MX" b="1" dirty="0" smtClean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MX" b="1" dirty="0" smtClean="0"/>
              <a:t>TENDENCIA A ANQUILOSIS DE LAS IF DISTALES Y PROXIMALES QUE LLEVA A DEFORMIDAD EN “GARRA” DE MANOS</a:t>
            </a:r>
            <a:endParaRPr lang="es-E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 smtClean="0"/>
              <a:t>ARTRITIS SIMETRICA</a:t>
            </a:r>
            <a:endParaRPr lang="es-ES" dirty="0" smtClean="0"/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1476375" y="2133600"/>
            <a:ext cx="5748338" cy="3948113"/>
          </a:xfrm>
          <a:prstGeom prst="rect">
            <a:avLst/>
          </a:prstGeom>
          <a:noFill/>
          <a:ln w="57150" cmpd="thickThin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 smtClean="0"/>
              <a:t>IF DISTALES Y UÑAS</a:t>
            </a:r>
            <a:endParaRPr lang="es-ES" dirty="0" smtClean="0"/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276475"/>
            <a:ext cx="5905500" cy="3814763"/>
          </a:xfrm>
          <a:prstGeom prst="rect">
            <a:avLst/>
          </a:prstGeom>
          <a:noFill/>
          <a:ln w="57150" cmpd="thickThin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 smtClean="0"/>
              <a:t>ARTRITIS MUTILANTE</a:t>
            </a:r>
            <a:endParaRPr lang="es-ES" dirty="0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s-MX" b="1" dirty="0" smtClean="0">
                <a:solidFill>
                  <a:srgbClr val="99FF33"/>
                </a:solidFill>
              </a:rPr>
              <a:t>OSTEOLISIS DE FALANGES E MCF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es-MX" b="1" dirty="0" smtClean="0">
              <a:solidFill>
                <a:srgbClr val="99FF33"/>
              </a:solidFill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MX" b="1" dirty="0" smtClean="0"/>
              <a:t>“TELESCOPIAMIENTO” DEL DEDO AFECTADO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es-MX" b="1" dirty="0" smtClean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MX" b="1" dirty="0" smtClean="0"/>
              <a:t>SE VE EN SOLO 5% DE PACIENTES CON ARTRITIS PSORIASICA</a:t>
            </a:r>
            <a:endParaRPr lang="es-E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 smtClean="0"/>
              <a:t>ARTRITIS MUTILANTE</a:t>
            </a:r>
            <a:endParaRPr lang="es-ES" dirty="0" smtClean="0"/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1403350" y="2276475"/>
            <a:ext cx="6151563" cy="3849688"/>
          </a:xfrm>
          <a:prstGeom prst="rect">
            <a:avLst/>
          </a:prstGeom>
          <a:noFill/>
          <a:ln w="57150" cmpd="thickThin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 smtClean="0"/>
              <a:t>TELESCOPIA EN ARTRITIS PSORIASICA</a:t>
            </a:r>
            <a:endParaRPr lang="es-ES" dirty="0" smtClean="0"/>
          </a:p>
        </p:txBody>
      </p:sp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2987675" y="1916113"/>
            <a:ext cx="3135313" cy="4679950"/>
          </a:xfrm>
          <a:prstGeom prst="rect">
            <a:avLst/>
          </a:prstGeom>
          <a:noFill/>
          <a:ln w="57150" cmpd="thickThin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sz="4000" dirty="0" smtClean="0"/>
              <a:t>ESPONDILOARTROPATIAS SERONEGATIVAS</a:t>
            </a:r>
            <a:endParaRPr lang="es-ES" sz="4000" dirty="0" smtClean="0"/>
          </a:p>
        </p:txBody>
      </p:sp>
      <p:graphicFrame>
        <p:nvGraphicFramePr>
          <p:cNvPr id="2" name="1 Diagrama"/>
          <p:cNvGraphicFramePr/>
          <p:nvPr/>
        </p:nvGraphicFramePr>
        <p:xfrm>
          <a:off x="1116013" y="2349500"/>
          <a:ext cx="6969125" cy="3819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 smtClean="0"/>
              <a:t>ENFERMEDAD AXIAL</a:t>
            </a:r>
            <a:endParaRPr lang="es-ES" dirty="0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s-MX" b="1" dirty="0" smtClean="0"/>
              <a:t>DOLOR DE ESPALDA BAJA, CUELLO O TORAX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es-MX" b="1" dirty="0" smtClean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MX" b="1" dirty="0" smtClean="0">
                <a:solidFill>
                  <a:srgbClr val="00FFFF"/>
                </a:solidFill>
              </a:rPr>
              <a:t>SACROILITIS ASIMETRICA</a:t>
            </a:r>
            <a:r>
              <a:rPr lang="es-MX" b="1" dirty="0" smtClean="0"/>
              <a:t> Y ASINTOMATICA EN 1/3 DE PACIENTES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es-MX" b="1" dirty="0" smtClean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MX" b="1" dirty="0" smtClean="0">
                <a:solidFill>
                  <a:srgbClr val="FFFF66"/>
                </a:solidFill>
              </a:rPr>
              <a:t>ENTESITIS </a:t>
            </a:r>
            <a:endParaRPr lang="es-ES" b="1" dirty="0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 smtClean="0"/>
              <a:t>TENDINITIS AQUILEA</a:t>
            </a:r>
            <a:endParaRPr lang="es-ES" dirty="0" smtClean="0"/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1763713" y="2349500"/>
            <a:ext cx="6048375" cy="3903663"/>
          </a:xfrm>
          <a:prstGeom prst="rect">
            <a:avLst/>
          </a:prstGeom>
          <a:noFill/>
          <a:ln w="57150" cmpd="thickThin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 smtClean="0"/>
              <a:t>HALLAZGOS DERMATOLOGICOS</a:t>
            </a:r>
            <a:endParaRPr lang="es-ES" dirty="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s-MX" sz="2800" b="1" dirty="0" smtClean="0"/>
              <a:t>LESION PSORIASICA: </a:t>
            </a:r>
            <a:r>
              <a:rPr lang="es-MX" sz="2800" b="1" dirty="0" smtClean="0">
                <a:solidFill>
                  <a:srgbClr val="99FF33"/>
                </a:solidFill>
              </a:rPr>
              <a:t>PLACA ERITEMATOSA , CON DESCAMACION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es-MX" sz="2800" b="1" dirty="0" smtClean="0">
              <a:solidFill>
                <a:srgbClr val="99FF33"/>
              </a:solidFill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MX" sz="2800" b="1" dirty="0" smtClean="0"/>
              <a:t>PRESENTACION EN CODOS, RODILLAS, CUERO CABELLUDO, OREJAS Y AREA PRESACRA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es-MX" sz="2800" b="1" dirty="0" smtClean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MX" sz="2800" b="1" dirty="0" smtClean="0">
                <a:solidFill>
                  <a:srgbClr val="CC3300"/>
                </a:solidFill>
              </a:rPr>
              <a:t>UÑAS:</a:t>
            </a:r>
            <a:r>
              <a:rPr lang="es-MX" sz="2800" b="1" dirty="0" smtClean="0"/>
              <a:t> </a:t>
            </a:r>
            <a:r>
              <a:rPr lang="es-MX" sz="2800" b="1" dirty="0" smtClean="0">
                <a:solidFill>
                  <a:srgbClr val="FFFF66"/>
                </a:solidFill>
              </a:rPr>
              <a:t>HOYUELOS, ONICOLISIS E HIPERQUERATOSIS</a:t>
            </a:r>
            <a:endParaRPr lang="es-ES" sz="2800" b="1" dirty="0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 smtClean="0"/>
              <a:t>UÑAS</a:t>
            </a:r>
            <a:endParaRPr lang="es-ES" dirty="0" smtClean="0"/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1042988" y="2349500"/>
            <a:ext cx="6532562" cy="3411538"/>
          </a:xfrm>
          <a:prstGeom prst="rect">
            <a:avLst/>
          </a:prstGeom>
          <a:noFill/>
          <a:ln w="57150" cmpd="thickThin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1979613" y="5949950"/>
            <a:ext cx="48244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dirty="0"/>
              <a:t>Onicolisis , hiperqueratosis y puntilleo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 smtClean="0"/>
              <a:t>PSORIASIS</a:t>
            </a:r>
          </a:p>
        </p:txBody>
      </p:sp>
      <p:pic>
        <p:nvPicPr>
          <p:cNvPr id="27651" name="Picture 4" descr="psoriasis_gutt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700213"/>
            <a:ext cx="2787650" cy="4248150"/>
          </a:xfrm>
          <a:prstGeom prst="rect">
            <a:avLst/>
          </a:prstGeom>
          <a:noFill/>
          <a:ln w="57150" cmpd="thickThin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7652" name="Picture 5" descr="NYHETER-31s21-psoriasis-37_4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36838"/>
            <a:ext cx="4171950" cy="2762250"/>
          </a:xfrm>
          <a:prstGeom prst="rect">
            <a:avLst/>
          </a:prstGeom>
          <a:noFill/>
          <a:ln w="57150" cmpd="thickThin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 smtClean="0"/>
              <a:t>UÑAS</a:t>
            </a:r>
            <a:endParaRPr lang="es-ES" dirty="0" smtClean="0"/>
          </a:p>
        </p:txBody>
      </p:sp>
      <p:pic>
        <p:nvPicPr>
          <p:cNvPr id="28675" name="Picture 5" descr="psoriasis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2492375"/>
            <a:ext cx="3132137" cy="2990850"/>
          </a:xfrm>
          <a:prstGeom prst="rect">
            <a:avLst/>
          </a:prstGeom>
          <a:noFill/>
          <a:ln w="57150" cmpd="thickThin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 smtClean="0"/>
              <a:t>PSORIASIS</a:t>
            </a:r>
          </a:p>
        </p:txBody>
      </p:sp>
      <p:pic>
        <p:nvPicPr>
          <p:cNvPr id="29699" name="Picture 4" descr="psoriasis_13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5219700" y="4005263"/>
            <a:ext cx="3619500" cy="2419350"/>
          </a:xfrm>
          <a:prstGeom prst="rect">
            <a:avLst/>
          </a:prstGeom>
          <a:noFill/>
          <a:ln w="57150" cmpd="thickThin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9700" name="Picture 5" descr="Nail Psoriasis"/>
          <p:cNvPicPr>
            <a:picLocks noChangeAspect="1" noChangeArrowheads="1"/>
          </p:cNvPicPr>
          <p:nvPr/>
        </p:nvPicPr>
        <p:blipFill>
          <a:blip r:embed="rId3" cstate="print">
            <a:lum bright="-12000"/>
          </a:blip>
          <a:srcRect/>
          <a:stretch>
            <a:fillRect/>
          </a:stretch>
        </p:blipFill>
        <p:spPr bwMode="auto">
          <a:xfrm>
            <a:off x="323850" y="2276475"/>
            <a:ext cx="4467225" cy="2419350"/>
          </a:xfrm>
          <a:prstGeom prst="rect">
            <a:avLst/>
          </a:prstGeom>
          <a:noFill/>
          <a:ln w="57150" cmpd="thickThin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 smtClean="0"/>
              <a:t>OTRAS MANIFESTACIONES</a:t>
            </a:r>
            <a:endParaRPr lang="es-ES" dirty="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 smtClean="0"/>
              <a:t>OJOS: </a:t>
            </a:r>
          </a:p>
          <a:p>
            <a:pPr eaLnBrk="1" hangingPunct="1">
              <a:defRPr/>
            </a:pPr>
            <a:r>
              <a:rPr lang="es-MX" dirty="0" smtClean="0"/>
              <a:t>CONJUNTIVITIS O IRITIS EN 7-33% DE PACIENTES</a:t>
            </a:r>
          </a:p>
          <a:p>
            <a:pPr eaLnBrk="1" hangingPunct="1">
              <a:defRPr/>
            </a:pPr>
            <a:endParaRPr lang="es-MX" dirty="0" smtClean="0"/>
          </a:p>
          <a:p>
            <a:pPr eaLnBrk="1" hangingPunct="1">
              <a:defRPr/>
            </a:pPr>
            <a:r>
              <a:rPr lang="es-MX" dirty="0" smtClean="0"/>
              <a:t>CORAZON : INSUFICIENCIA AORTICA (4%)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 smtClean="0"/>
              <a:t>DIAGNOSTICO</a:t>
            </a:r>
            <a:endParaRPr lang="es-ES" dirty="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es-MX" b="1" dirty="0" smtClean="0">
                <a:solidFill>
                  <a:srgbClr val="CC3300"/>
                </a:solidFill>
              </a:rPr>
              <a:t>LAB:</a:t>
            </a:r>
            <a:r>
              <a:rPr lang="es-MX" b="1" dirty="0" smtClean="0"/>
              <a:t> VSG ELEVADO  FR: NEG</a:t>
            </a:r>
          </a:p>
          <a:p>
            <a:pPr algn="just" eaLnBrk="1" hangingPunct="1">
              <a:defRPr/>
            </a:pPr>
            <a:endParaRPr lang="es-MX" b="1" dirty="0" smtClean="0"/>
          </a:p>
          <a:p>
            <a:pPr algn="just" eaLnBrk="1" hangingPunct="1">
              <a:defRPr/>
            </a:pPr>
            <a:r>
              <a:rPr lang="es-MX" b="1" dirty="0" smtClean="0">
                <a:solidFill>
                  <a:srgbClr val="00FFFF"/>
                </a:solidFill>
              </a:rPr>
              <a:t>RX:</a:t>
            </a:r>
            <a:r>
              <a:rPr lang="es-MX" b="1" dirty="0" smtClean="0"/>
              <a:t> </a:t>
            </a:r>
            <a:r>
              <a:rPr lang="es-MX" b="1" dirty="0" smtClean="0">
                <a:solidFill>
                  <a:schemeClr val="tx2"/>
                </a:solidFill>
              </a:rPr>
              <a:t>RESORCION EN IF DISTALES ( EN COPA Y PUNTA DE LAPIZ)</a:t>
            </a:r>
          </a:p>
          <a:p>
            <a:pPr algn="just" eaLnBrk="1" hangingPunct="1">
              <a:defRPr/>
            </a:pPr>
            <a:r>
              <a:rPr lang="es-MX" b="1" dirty="0" smtClean="0">
                <a:solidFill>
                  <a:schemeClr val="tx2"/>
                </a:solidFill>
              </a:rPr>
              <a:t>SACROILITIS</a:t>
            </a:r>
          </a:p>
          <a:p>
            <a:pPr algn="just" eaLnBrk="1" hangingPunct="1">
              <a:defRPr/>
            </a:pPr>
            <a:r>
              <a:rPr lang="es-MX" b="1" dirty="0" smtClean="0">
                <a:solidFill>
                  <a:schemeClr val="tx2"/>
                </a:solidFill>
              </a:rPr>
              <a:t>SINDESMOFITOS PARAMARGINALES</a:t>
            </a:r>
            <a:endParaRPr lang="es-ES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 smtClean="0"/>
              <a:t>RX. IF</a:t>
            </a:r>
            <a:endParaRPr lang="es-ES" dirty="0" smtClean="0"/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2" cstate="print">
            <a:lum bright="-36000"/>
          </a:blip>
          <a:srcRect/>
          <a:stretch>
            <a:fillRect/>
          </a:stretch>
        </p:blipFill>
        <p:spPr bwMode="auto">
          <a:xfrm>
            <a:off x="323850" y="2708275"/>
            <a:ext cx="3887788" cy="2776538"/>
          </a:xfrm>
          <a:prstGeom prst="rect">
            <a:avLst/>
          </a:prstGeom>
          <a:noFill/>
          <a:ln w="57150" cmpd="thickThin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900113" y="5805488"/>
            <a:ext cx="3311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dirty="0"/>
              <a:t>PUNTA DE LAPIZ</a:t>
            </a:r>
            <a:endParaRPr lang="es-ES" dirty="0"/>
          </a:p>
        </p:txBody>
      </p:sp>
      <p:pic>
        <p:nvPicPr>
          <p:cNvPr id="32773" name="Picture 7"/>
          <p:cNvPicPr>
            <a:picLocks noChangeAspect="1" noChangeArrowheads="1"/>
          </p:cNvPicPr>
          <p:nvPr/>
        </p:nvPicPr>
        <p:blipFill>
          <a:blip r:embed="rId3" cstate="print">
            <a:lum bright="-18000"/>
          </a:blip>
          <a:srcRect/>
          <a:stretch>
            <a:fillRect/>
          </a:stretch>
        </p:blipFill>
        <p:spPr bwMode="auto">
          <a:xfrm>
            <a:off x="4572000" y="2420938"/>
            <a:ext cx="4076700" cy="3048000"/>
          </a:xfrm>
          <a:prstGeom prst="rect">
            <a:avLst/>
          </a:prstGeom>
          <a:noFill/>
          <a:ln w="57150" cmpd="thickThin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2774" name="Text Box 8"/>
          <p:cNvSpPr txBox="1">
            <a:spLocks noChangeArrowheads="1"/>
          </p:cNvSpPr>
          <p:nvPr/>
        </p:nvSpPr>
        <p:spPr bwMode="auto">
          <a:xfrm>
            <a:off x="4716463" y="5661025"/>
            <a:ext cx="3887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dirty="0"/>
              <a:t>PUNTA DE LAPIZ Y DEFORMIDAD EN COPA DE VINO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 smtClean="0"/>
              <a:t>ARTRITIS PSORIASICA</a:t>
            </a:r>
            <a:endParaRPr lang="es-E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 smtClean="0"/>
              <a:t>DRA. BLANCA PINZON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 smtClean="0"/>
              <a:t>RX. PIES</a:t>
            </a:r>
            <a:endParaRPr lang="es-ES" dirty="0" smtClean="0"/>
          </a:p>
        </p:txBody>
      </p:sp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2" cstate="print">
            <a:lum bright="-12000"/>
          </a:blip>
          <a:srcRect/>
          <a:stretch>
            <a:fillRect/>
          </a:stretch>
        </p:blipFill>
        <p:spPr bwMode="auto">
          <a:xfrm>
            <a:off x="1908175" y="2276475"/>
            <a:ext cx="4732338" cy="3409950"/>
          </a:xfrm>
          <a:prstGeom prst="rect">
            <a:avLst/>
          </a:prstGeom>
          <a:noFill/>
          <a:ln w="57150" cmpd="thickThin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2195513" y="6021388"/>
            <a:ext cx="4752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dirty="0"/>
              <a:t>DESHILACHAMIENTO OSEO EN IF DISTAL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 smtClean="0"/>
              <a:t>OSTEOLISIS</a:t>
            </a:r>
            <a:endParaRPr lang="es-ES" dirty="0" smtClean="0"/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2268538" y="2276475"/>
            <a:ext cx="4062412" cy="3995738"/>
          </a:xfrm>
          <a:prstGeom prst="rect">
            <a:avLst/>
          </a:prstGeom>
          <a:noFill/>
          <a:ln w="57150" cmpd="thickThin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 smtClean="0"/>
              <a:t>SACROILITIS UNILATERAL</a:t>
            </a:r>
            <a:endParaRPr lang="es-ES" dirty="0" smtClean="0"/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1258888" y="1966913"/>
            <a:ext cx="6842125" cy="4802187"/>
          </a:xfrm>
          <a:prstGeom prst="rect">
            <a:avLst/>
          </a:prstGeom>
          <a:noFill/>
          <a:ln w="57150" cmpd="thickThin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 smtClean="0"/>
              <a:t>SINDESMOFITOS ASIMETRICOS</a:t>
            </a:r>
            <a:endParaRPr lang="es-ES" dirty="0" smtClean="0"/>
          </a:p>
        </p:txBody>
      </p:sp>
      <p:pic>
        <p:nvPicPr>
          <p:cNvPr id="36867" name="Picture 5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3162300" y="2133600"/>
            <a:ext cx="2063750" cy="4535488"/>
          </a:xfrm>
          <a:prstGeom prst="rect">
            <a:avLst/>
          </a:prstGeom>
          <a:noFill/>
          <a:ln w="57150" cmpd="thickThin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 smtClean="0"/>
              <a:t>DX. DIFERENCIAL</a:t>
            </a:r>
            <a:endParaRPr lang="es-ES" dirty="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 smtClean="0">
                <a:solidFill>
                  <a:srgbClr val="00FFFF"/>
                </a:solidFill>
              </a:rPr>
              <a:t>ESPONDILOARTROPATIAS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MX" dirty="0" smtClean="0"/>
              <a:t>   (afección axial, sacroilitis, entesitis )</a:t>
            </a:r>
          </a:p>
          <a:p>
            <a:pPr eaLnBrk="1" hangingPunct="1">
              <a:defRPr/>
            </a:pPr>
            <a:endParaRPr lang="es-MX" dirty="0" smtClean="0"/>
          </a:p>
          <a:p>
            <a:pPr eaLnBrk="1" hangingPunct="1">
              <a:defRPr/>
            </a:pPr>
            <a:endParaRPr lang="es-MX" dirty="0" smtClean="0"/>
          </a:p>
          <a:p>
            <a:pPr eaLnBrk="1" hangingPunct="1">
              <a:defRPr/>
            </a:pPr>
            <a:r>
              <a:rPr lang="es-MX" dirty="0" smtClean="0">
                <a:solidFill>
                  <a:srgbClr val="99FF33"/>
                </a:solidFill>
              </a:rPr>
              <a:t>ARTRITIS REUMATOIDE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MX" dirty="0" smtClean="0"/>
              <a:t>   (erosiones óseas)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 smtClean="0"/>
              <a:t>TRATAMIENTO</a:t>
            </a:r>
            <a:endParaRPr lang="es-ES" dirty="0" smtClean="0"/>
          </a:p>
        </p:txBody>
      </p:sp>
      <p:graphicFrame>
        <p:nvGraphicFramePr>
          <p:cNvPr id="2" name="1 Diagrama"/>
          <p:cNvGraphicFramePr/>
          <p:nvPr/>
        </p:nvGraphicFramePr>
        <p:xfrm>
          <a:off x="0" y="1254125"/>
          <a:ext cx="10225088" cy="560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 smtClean="0"/>
              <a:t>PRONOSTICO</a:t>
            </a:r>
            <a:endParaRPr lang="es-ES" dirty="0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MX" b="1" dirty="0" smtClean="0"/>
              <a:t>BUEN PRONOSTICO EN COMPARACION A LA AR</a:t>
            </a:r>
          </a:p>
          <a:p>
            <a:pPr eaLnBrk="1" hangingPunct="1">
              <a:lnSpc>
                <a:spcPct val="90000"/>
              </a:lnSpc>
              <a:defRPr/>
            </a:pPr>
            <a:endParaRPr lang="es-MX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s-MX" b="1" dirty="0" smtClean="0"/>
              <a:t>MAL PRONOSTICO ARTICULAR EN LA FORMA MUTILANTE</a:t>
            </a:r>
          </a:p>
          <a:p>
            <a:pPr eaLnBrk="1" hangingPunct="1">
              <a:lnSpc>
                <a:spcPct val="90000"/>
              </a:lnSpc>
              <a:defRPr/>
            </a:pPr>
            <a:endParaRPr lang="es-MX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s-MX" b="1" dirty="0" smtClean="0"/>
              <a:t>TTO. MULTIDISCIPLINARIO EN AFECCION DERMICA EXTENSA</a:t>
            </a:r>
            <a:endParaRPr lang="es-E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 smtClean="0"/>
              <a:t>HISTORIA</a:t>
            </a:r>
            <a:endParaRPr lang="es-ES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es-MX" sz="2800" b="1" dirty="0" smtClean="0"/>
              <a:t>LA ASOCIACION DE PSORIASIS Y ARTRITIS SE CONCIDERABA COINCIDENCIA DE AR Y PSORIASIS</a:t>
            </a:r>
          </a:p>
          <a:p>
            <a:pPr algn="just" eaLnBrk="1" hangingPunct="1">
              <a:defRPr/>
            </a:pPr>
            <a:endParaRPr lang="es-MX" sz="2800" b="1" dirty="0" smtClean="0"/>
          </a:p>
          <a:p>
            <a:pPr algn="just" eaLnBrk="1" hangingPunct="1">
              <a:defRPr/>
            </a:pPr>
            <a:r>
              <a:rPr lang="es-MX" sz="2800" b="1" dirty="0" smtClean="0"/>
              <a:t>EL DESCUBRIMIENTO DE FR (-) AFECCION DE IF DISTALES , ASIMETRIA Y  SACROILITIS PERMITIO UNA CLASIFICACION COMO PATOLOGIA ESPECIFICA</a:t>
            </a:r>
            <a:endParaRPr lang="es-E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 smtClean="0"/>
              <a:t>EPIDEMIOLOGIA</a:t>
            </a:r>
            <a:endParaRPr lang="es-ES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MX" sz="2800" b="1" dirty="0" smtClean="0"/>
              <a:t>LA PREVALENCIA ES DE 0.1% DE LA POBLACION GLOBAL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MX" sz="2800" b="1" dirty="0" smtClean="0"/>
              <a:t>AFECTA ENTRE  5 Y 7% DE PACIENTES CON PSORIASIS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MX" sz="2800" b="1" dirty="0" smtClean="0"/>
              <a:t>IGUAL PRESENTACION EN AMBOS GENEROS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MX" sz="2800" b="1" dirty="0" smtClean="0"/>
              <a:t>EL PICO DE PRESENTACION ES ENTRE LOS 30 Y 55 AÑOS</a:t>
            </a:r>
            <a:endParaRPr lang="es-E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 smtClean="0"/>
              <a:t>PATOGENIA</a:t>
            </a:r>
            <a:endParaRPr lang="es-ES" dirty="0" smtClean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83826967"/>
              </p:ext>
            </p:extLst>
          </p:nvPr>
        </p:nvGraphicFramePr>
        <p:xfrm>
          <a:off x="1058863" y="1941513"/>
          <a:ext cx="7488237" cy="4103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59" name="Text Box 13"/>
          <p:cNvSpPr txBox="1">
            <a:spLocks noChangeArrowheads="1"/>
          </p:cNvSpPr>
          <p:nvPr/>
        </p:nvSpPr>
        <p:spPr bwMode="auto">
          <a:xfrm>
            <a:off x="2051050" y="6308725"/>
            <a:ext cx="525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dirty="0"/>
              <a:t>SUSCEPTIBILIDAD A LA ARTRITIS PSORIASICA</a:t>
            </a:r>
            <a:endParaRPr lang="es-ES" dirty="0"/>
          </a:p>
        </p:txBody>
      </p:sp>
      <p:sp>
        <p:nvSpPr>
          <p:cNvPr id="2060" name="Text Box 14"/>
          <p:cNvSpPr txBox="1">
            <a:spLocks noChangeArrowheads="1"/>
          </p:cNvSpPr>
          <p:nvPr/>
        </p:nvSpPr>
        <p:spPr bwMode="auto">
          <a:xfrm>
            <a:off x="3635375" y="3212976"/>
            <a:ext cx="2376488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1000" b="1" dirty="0" smtClean="0"/>
              <a:t>,  </a:t>
            </a:r>
            <a:r>
              <a:rPr lang="es-MX" sz="1000" b="1" dirty="0"/>
              <a:t>B16 </a:t>
            </a:r>
            <a:r>
              <a:rPr lang="es-MX" sz="1000" b="1" dirty="0" smtClean="0"/>
              <a:t>Y DR4 CON CORDANCIA  EN GEMELOS</a:t>
            </a:r>
            <a:endParaRPr lang="es-MX" sz="1000" b="1" dirty="0"/>
          </a:p>
          <a:p>
            <a:pPr algn="ctr">
              <a:spcBef>
                <a:spcPct val="50000"/>
              </a:spcBef>
            </a:pPr>
            <a:r>
              <a:rPr lang="es-MX" sz="1000" b="1" dirty="0" smtClean="0"/>
              <a:t>HLA Cw6,  HLA B-27</a:t>
            </a:r>
            <a:endParaRPr lang="es-ES" sz="1000" b="1" dirty="0"/>
          </a:p>
        </p:txBody>
      </p:sp>
      <p:sp>
        <p:nvSpPr>
          <p:cNvPr id="2061" name="Text Box 15"/>
          <p:cNvSpPr txBox="1">
            <a:spLocks noChangeArrowheads="1"/>
          </p:cNvSpPr>
          <p:nvPr/>
        </p:nvSpPr>
        <p:spPr bwMode="auto">
          <a:xfrm>
            <a:off x="4787900" y="4005263"/>
            <a:ext cx="28797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000" b="1" dirty="0"/>
              <a:t>ESTREPTOCOCOS, ESTAFILOCOCOS</a:t>
            </a:r>
          </a:p>
          <a:p>
            <a:pPr algn="ctr">
              <a:spcBef>
                <a:spcPct val="50000"/>
              </a:spcBef>
            </a:pPr>
            <a:r>
              <a:rPr lang="es-MX" sz="1000" b="1" dirty="0"/>
              <a:t>TRAUMATISMOS</a:t>
            </a:r>
            <a:endParaRPr lang="es-ES" sz="1000" b="1" dirty="0"/>
          </a:p>
        </p:txBody>
      </p:sp>
      <p:sp>
        <p:nvSpPr>
          <p:cNvPr id="2062" name="Text Box 17"/>
          <p:cNvSpPr txBox="1">
            <a:spLocks noChangeArrowheads="1"/>
          </p:cNvSpPr>
          <p:nvPr/>
        </p:nvSpPr>
        <p:spPr bwMode="auto">
          <a:xfrm>
            <a:off x="2627313" y="4076700"/>
            <a:ext cx="20161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1000" b="1" dirty="0"/>
              <a:t>ACTIVIDAD DE CEL T- CD8</a:t>
            </a:r>
          </a:p>
          <a:p>
            <a:pPr>
              <a:spcBef>
                <a:spcPct val="50000"/>
              </a:spcBef>
            </a:pPr>
            <a:endParaRPr lang="es-ES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971550" y="333375"/>
            <a:ext cx="7632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400" b="1" dirty="0"/>
              <a:t>CRITERIOS DE CLASIFICACION DE LAS ESPONDILOARTROPATIAS</a:t>
            </a:r>
            <a:endParaRPr lang="es-ES" sz="2400" b="1" dirty="0"/>
          </a:p>
        </p:txBody>
      </p:sp>
      <p:graphicFrame>
        <p:nvGraphicFramePr>
          <p:cNvPr id="58436" name="Group 68"/>
          <p:cNvGraphicFramePr>
            <a:graphicFrameLocks noGrp="1"/>
          </p:cNvGraphicFramePr>
          <p:nvPr>
            <p:ph/>
          </p:nvPr>
        </p:nvGraphicFramePr>
        <p:xfrm>
          <a:off x="971550" y="1557338"/>
          <a:ext cx="7543800" cy="4921888"/>
        </p:xfrm>
        <a:graphic>
          <a:graphicData uri="http://schemas.openxmlformats.org/drawingml/2006/table">
            <a:tbl>
              <a:tblPr/>
              <a:tblGrid>
                <a:gridCol w="3771900"/>
                <a:gridCol w="3771900"/>
              </a:tblGrid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CRITERIO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FF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DEFINICION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FF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DOLOR VERTEBRAL INFLAMATORIO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Ó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DOLOR EN ESPALDA BAJA O CUELLO, QUE MEJORA CON LA ACTIVIDAD, INICIO ANTES DE LOS  45 AÑOS , DE 3 MESES DE DURACION AL MENOS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SINOVITIS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ASIMETRICA 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EN EXTREMIDADES INFERIORES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Y UNA O MAS DE LAS SIG: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HISTORIA FAMILIAR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PRESENCIA EN PARIENTES DE PRIMER O SEGUNDO GRADO DE PSORIASIS, UVEITIS, ARTRITIS REACTIVA, ENF. INFLAMATORIA INTESTINAL.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PSORIASIS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PASADA O PRESENTE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ENF. INFLAMTORIA INTESTINAL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ENF. DE CROHN O COLITIS ULCEROSA CONFIRMADA POR ENDOSCOPIA O RX.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DOLOR GLUTEO ALTERNANTE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DOLOR PASADO O PRESENTE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ENTESOPATIA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DOLOR EN INSERCION TENDINOSA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URETRITIS , CERVICITIS O DIARREA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NO GONOCOCICAS UN MES PREVIO AL CUADRO CLINICO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SACROILITIS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BILATERAL GDO. 2-4 O UNILATERAL GDO.3-4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 smtClean="0"/>
              <a:t>PRESENTACION CLINICA</a:t>
            </a:r>
            <a:endParaRPr lang="es-ES" dirty="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205038"/>
            <a:ext cx="7543800" cy="4114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s-MX" b="1" dirty="0" smtClean="0">
                <a:solidFill>
                  <a:srgbClr val="99FF33"/>
                </a:solidFill>
              </a:rPr>
              <a:t>EN 70% DE PACIENTES LA PSORIASIS PRECEDE A LA ARTRITIS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MX" b="1" dirty="0" smtClean="0"/>
              <a:t>EN 15% LA PRESENTACION DE ARTRITIS Y PSORIASIS ES CONCOMITANTE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MX" b="1" dirty="0" smtClean="0">
                <a:solidFill>
                  <a:srgbClr val="FFFF66"/>
                </a:solidFill>
              </a:rPr>
              <a:t>Y EN 15% LA ARTRITIS PRECEDE A LA PSORIASIS</a:t>
            </a:r>
            <a:endParaRPr lang="es-ES" b="1" dirty="0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CE"/>
              </a:clrFrom>
              <a:clrTo>
                <a:srgbClr val="FFF7CE">
                  <a:alpha val="0"/>
                </a:srgbClr>
              </a:clrTo>
            </a:clrChange>
          </a:blip>
          <a:srcRect t="7886"/>
          <a:stretch>
            <a:fillRect/>
          </a:stretch>
        </p:blipFill>
        <p:spPr bwMode="auto">
          <a:xfrm>
            <a:off x="1692275" y="333375"/>
            <a:ext cx="5654675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flejos">
  <a:themeElements>
    <a:clrScheme name="Reflejos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Reflejo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flejos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lejos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lejos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334</TotalTime>
  <Words>647</Words>
  <Application>Microsoft Office PowerPoint</Application>
  <PresentationFormat>Presentación en pantalla (4:3)</PresentationFormat>
  <Paragraphs>163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Reflejos</vt:lpstr>
      <vt:lpstr>ESPONDILOARTROPATIAS SERONEGATIVAS</vt:lpstr>
      <vt:lpstr>ESPONDILOARTROPATIAS SERONEGATIVAS</vt:lpstr>
      <vt:lpstr>ARTRITIS PSORIASICA</vt:lpstr>
      <vt:lpstr>HISTORIA</vt:lpstr>
      <vt:lpstr>EPIDEMIOLOGIA</vt:lpstr>
      <vt:lpstr>PATOGENIA</vt:lpstr>
      <vt:lpstr>Presentación de PowerPoint</vt:lpstr>
      <vt:lpstr>PRESENTACION CLINICA</vt:lpstr>
      <vt:lpstr>Presentación de PowerPoint</vt:lpstr>
      <vt:lpstr>CARACTERISTICAS CLINICAS</vt:lpstr>
      <vt:lpstr>CUADRO CLINICO</vt:lpstr>
      <vt:lpstr>MONOARTRITIS CON PSORIASIS</vt:lpstr>
      <vt:lpstr>DACTILITIS</vt:lpstr>
      <vt:lpstr>POLIARTRITIS SIMETRICA</vt:lpstr>
      <vt:lpstr>ARTRITIS SIMETRICA</vt:lpstr>
      <vt:lpstr>IF DISTALES Y UÑAS</vt:lpstr>
      <vt:lpstr>ARTRITIS MUTILANTE</vt:lpstr>
      <vt:lpstr>ARTRITIS MUTILANTE</vt:lpstr>
      <vt:lpstr>TELESCOPIA EN ARTRITIS PSORIASICA</vt:lpstr>
      <vt:lpstr>ENFERMEDAD AXIAL</vt:lpstr>
      <vt:lpstr>TENDINITIS AQUILEA</vt:lpstr>
      <vt:lpstr>HALLAZGOS DERMATOLOGICOS</vt:lpstr>
      <vt:lpstr>UÑAS</vt:lpstr>
      <vt:lpstr>PSORIASIS</vt:lpstr>
      <vt:lpstr>UÑAS</vt:lpstr>
      <vt:lpstr>PSORIASIS</vt:lpstr>
      <vt:lpstr>OTRAS MANIFESTACIONES</vt:lpstr>
      <vt:lpstr>DIAGNOSTICO</vt:lpstr>
      <vt:lpstr>RX. IF</vt:lpstr>
      <vt:lpstr>RX. PIES</vt:lpstr>
      <vt:lpstr>OSTEOLISIS</vt:lpstr>
      <vt:lpstr>SACROILITIS UNILATERAL</vt:lpstr>
      <vt:lpstr>SINDESMOFITOS ASIMETRICOS</vt:lpstr>
      <vt:lpstr>DX. DIFERENCIAL</vt:lpstr>
      <vt:lpstr>TRATAMIENTO</vt:lpstr>
      <vt:lpstr>PRONOSTICO</vt:lpstr>
    </vt:vector>
  </TitlesOfParts>
  <Company>pimpigordo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ARTRITIS PSORIASICA</dc:title>
  <dc:creator>blanca irma pinzón de la o</dc:creator>
  <cp:lastModifiedBy>Luis Roberto Perez M</cp:lastModifiedBy>
  <cp:revision>11</cp:revision>
  <dcterms:created xsi:type="dcterms:W3CDTF">2007-03-27T17:41:04Z</dcterms:created>
  <dcterms:modified xsi:type="dcterms:W3CDTF">2012-09-29T03:05:55Z</dcterms:modified>
</cp:coreProperties>
</file>