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72" r:id="rId7"/>
    <p:sldId id="273" r:id="rId8"/>
    <p:sldId id="261" r:id="rId9"/>
    <p:sldId id="274" r:id="rId10"/>
    <p:sldId id="262" r:id="rId11"/>
    <p:sldId id="275" r:id="rId12"/>
    <p:sldId id="276" r:id="rId13"/>
    <p:sldId id="263" r:id="rId14"/>
    <p:sldId id="264" r:id="rId15"/>
    <p:sldId id="277" r:id="rId16"/>
    <p:sldId id="266" r:id="rId17"/>
    <p:sldId id="265" r:id="rId18"/>
    <p:sldId id="267" r:id="rId19"/>
    <p:sldId id="268" r:id="rId20"/>
    <p:sldId id="269" r:id="rId21"/>
    <p:sldId id="280" r:id="rId22"/>
    <p:sldId id="270" r:id="rId23"/>
    <p:sldId id="281" r:id="rId24"/>
    <p:sldId id="271" r:id="rId25"/>
    <p:sldId id="282" r:id="rId26"/>
    <p:sldId id="279" r:id="rId27"/>
    <p:sldId id="278" r:id="rId2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9F5B215F-1E8F-4743-BFCF-F938B77934C9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F025CBF-9DB4-4DF0-8840-8D450116814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B4EF-F43A-4599-B338-82A05F49C562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F2B3-F2E5-4C0D-B37F-5570C70839C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AB5B-08FE-44EE-AD37-5BC415C4DC16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F8B5-4BBD-4F7A-AAA0-9B8AD91D4DC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5D7A-21D7-4FD3-AE79-6B4A90D7124B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FD9B-15F8-42E1-A0A1-ED34309E892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D925-B3FC-4E81-B4B7-8057803AF35B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8CC2-6F4B-4B15-9423-1CE8FB6D832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1DFA-3E7F-4581-BF7A-91F6CBB951B9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574A-0D24-4D9D-AFBC-92EB839FFCB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BDB0-0EE4-4BF0-84D4-BA2DAEED4EBA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C106-D08A-446B-8098-D5DDB0FD467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7C0A-4373-4653-87A0-3C5D372DB746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F540-467D-426B-86C3-068ECD6877B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C231-F67D-45F6-A831-3C184AB5B8B5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48E1-6878-47AD-BAD3-AA14B1BD7A2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838C-0675-48BA-965D-B8A58CE73181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BDAC-E62C-456E-942E-6B8262A3F74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78B7-14AC-4294-8096-4AE2B63E806E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10A4-EB11-49F7-A6D1-2F0915719A9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F83B441D-BF04-480D-92D6-56BBC1DB75FE}" type="datetimeFigureOut">
              <a:rPr lang="es-MX"/>
              <a:pPr>
                <a:defRPr/>
              </a:pPr>
              <a:t>11/02/2013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8D90C5BD-AF9E-4C55-B127-FD31F4CD5CF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3" r:id="rId8"/>
    <p:sldLayoutId id="2147483674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4787900" y="2205038"/>
            <a:ext cx="3670300" cy="1900237"/>
          </a:xfrm>
        </p:spPr>
        <p:txBody>
          <a:bodyPr/>
          <a:lstStyle/>
          <a:p>
            <a:r>
              <a:rPr lang="es-MX" smtClean="0"/>
              <a:t>Los Placeres Secretos de los Animales</a:t>
            </a: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292725" y="4437063"/>
            <a:ext cx="2624138" cy="1752600"/>
          </a:xfrm>
        </p:spPr>
        <p:txBody>
          <a:bodyPr/>
          <a:lstStyle/>
          <a:p>
            <a:r>
              <a:rPr lang="es-MX" smtClean="0"/>
              <a:t>Eva Saint Remy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4572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1042988" y="1628775"/>
            <a:ext cx="6778625" cy="3508375"/>
          </a:xfrm>
        </p:spPr>
        <p:txBody>
          <a:bodyPr/>
          <a:lstStyle/>
          <a:p>
            <a:r>
              <a:rPr lang="es-ES_tradnl" smtClean="0"/>
              <a:t>Todo esto, que al observador humano puede parecerle perverso e indecente, es parte del normal proceso entre los animales.</a:t>
            </a:r>
          </a:p>
        </p:txBody>
      </p:sp>
      <p:pic>
        <p:nvPicPr>
          <p:cNvPr id="22531" name="Picture 2" descr="http://i992.photobucket.com/albums/af50/juanjosezg/Blogs/naquisimo/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205163"/>
            <a:ext cx="475138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5003800" y="1700213"/>
            <a:ext cx="2889250" cy="4465637"/>
          </a:xfrm>
        </p:spPr>
        <p:txBody>
          <a:bodyPr/>
          <a:lstStyle/>
          <a:p>
            <a:r>
              <a:rPr lang="es-ES_tradnl" smtClean="0"/>
              <a:t>Es razonable entonces pensar que las aberraciones</a:t>
            </a:r>
            <a:r>
              <a:rPr lang="es-MX" smtClean="0"/>
              <a:t> </a:t>
            </a:r>
            <a:r>
              <a:rPr lang="es-ES_tradnl" smtClean="0"/>
              <a:t>humanas tienen su origen en el reino animal.</a:t>
            </a:r>
          </a:p>
        </p:txBody>
      </p:sp>
      <p:pic>
        <p:nvPicPr>
          <p:cNvPr id="23555" name="Picture 2" descr="http://www.elperroflaco.com/photos/2300/2308/001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3381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827088" y="1773238"/>
            <a:ext cx="2889250" cy="4464050"/>
          </a:xfrm>
        </p:spPr>
        <p:txBody>
          <a:bodyPr/>
          <a:lstStyle/>
          <a:p>
            <a:r>
              <a:rPr lang="es-ES_tradnl" smtClean="0"/>
              <a:t>Pero lo que entre los animales sigue siendo normal, entre los hombres se convierte en perversión y en tabúes.</a:t>
            </a:r>
            <a:endParaRPr lang="es-MX" smtClean="0"/>
          </a:p>
        </p:txBody>
      </p:sp>
      <p:pic>
        <p:nvPicPr>
          <p:cNvPr id="24579" name="Picture 2" descr="http://perdidosenlaweb.com/wp-content/uploads/2011/11/monosperv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349500"/>
            <a:ext cx="39560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1143000"/>
          </a:xfrm>
        </p:spPr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1042988" y="1844675"/>
            <a:ext cx="6778625" cy="3508375"/>
          </a:xfrm>
        </p:spPr>
        <p:txBody>
          <a:bodyPr/>
          <a:lstStyle/>
          <a:p>
            <a:r>
              <a:rPr lang="es-ES_tradnl" smtClean="0"/>
              <a:t>Entre los animales superiores hay muchos individuos que se apartan de las reglas naturales de su especie. </a:t>
            </a:r>
          </a:p>
          <a:p>
            <a:r>
              <a:rPr lang="es-ES_tradnl" smtClean="0"/>
              <a:t>El onanismo es común en los mamíferos, sobre todo en la infancia, pero también entre los adultos en cautiverio.</a:t>
            </a:r>
            <a:endParaRPr lang="es-MX" smtClean="0"/>
          </a:p>
        </p:txBody>
      </p:sp>
      <p:pic>
        <p:nvPicPr>
          <p:cNvPr id="25603" name="Picture 2" descr="http://img258.imagevenue.com/loc5/th_45094_animales_pervertidos_30_123_5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4508500"/>
            <a:ext cx="2857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10puntos.com/wp-content/uploads/2010/11/129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294188"/>
            <a:ext cx="216058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684213" y="1628775"/>
            <a:ext cx="6777037" cy="3455988"/>
          </a:xfrm>
        </p:spPr>
        <p:txBody>
          <a:bodyPr/>
          <a:lstStyle/>
          <a:p>
            <a:r>
              <a:rPr lang="es-ES_tradnl" smtClean="0"/>
              <a:t>El puercoespín macho, y también la hembra, experimentan un enorme placer al cabalgar sobre bastones. </a:t>
            </a:r>
          </a:p>
        </p:txBody>
      </p:sp>
      <p:pic>
        <p:nvPicPr>
          <p:cNvPr id="26627" name="Picture 2" descr="http://farm7.staticflickr.com/6160/6178242206_11ed81c989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068638"/>
            <a:ext cx="4535487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792163"/>
          </a:xfrm>
        </p:spPr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971550" y="1700213"/>
            <a:ext cx="6777038" cy="3509962"/>
          </a:xfrm>
        </p:spPr>
        <p:txBody>
          <a:bodyPr/>
          <a:lstStyle/>
          <a:p>
            <a:r>
              <a:rPr lang="es-ES_tradnl" smtClean="0"/>
              <a:t>Cogen fuertemente con las patas anteriores al extremo de su bastón, y corren alrededor de la jaula, erguidos, sosteniendo el bastón entre las patas traseras.</a:t>
            </a:r>
          </a:p>
        </p:txBody>
      </p:sp>
      <p:pic>
        <p:nvPicPr>
          <p:cNvPr id="27651" name="Picture 2" descr="http://t2.gstatic.com/images?q=tbn:ANd9GcSLZkhZlap6wasZ2HHJFycluW3PN0uVAMy5kpQx0aArNsOvUJ4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88" y="3573463"/>
            <a:ext cx="38163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971550" y="1628775"/>
            <a:ext cx="6777038" cy="3508375"/>
          </a:xfrm>
        </p:spPr>
        <p:txBody>
          <a:bodyPr/>
          <a:lstStyle/>
          <a:p>
            <a:r>
              <a:rPr lang="es-ES_tradnl" smtClean="0"/>
              <a:t>El extremo inferior del bastón golpea el suelo, y las sacudidas así producidas se trasmiten a las partes genitales. </a:t>
            </a:r>
          </a:p>
          <a:p>
            <a:r>
              <a:rPr lang="es-ES_tradnl" smtClean="0"/>
              <a:t>Con ello la madera se moja de orina y secreciones glandulares y pronto comienza a despedir un fuerte olor que los excita sexualmente.</a:t>
            </a:r>
            <a:endParaRPr lang="es-MX" smtClean="0"/>
          </a:p>
        </p:txBody>
      </p:sp>
      <p:sp>
        <p:nvSpPr>
          <p:cNvPr id="28675" name="AutoShape 2" descr="data:image/jpeg;base64,/9j/4AAQSkZJRgABAQAAAQABAAD/2wCEAAkGBhQSERUUExMWFRUWGB4aGBcYGR0bHxgbGhwcGh8fHxwaHSgfGxolGhoZHy8gIykpLC0sGR4xNTIqNSYrLCkBCQoKDgwOGg8PGiwkHyQsLCwsLCwsLCwsLCwsLCwsLCwsLCksLCwsLCwsLCwsLCwsLCwsLCwsLCwsLCwsLCwsLP/AABEIANUA7QMBIgACEQEDEQH/xAAcAAACAgMBAQAAAAAAAAAAAAAEBQMGAQIHAAj/xABHEAACAQIEAwUFBQYEAwcFAAABAhEDIQAEEjEFQVEGEyJhcTKBkaGxB0LB0fAUI1JicuFDgpLxM7LCFSRTc7PS0xYlk6Li/8QAGQEAAwEBAQAAAAAAAAAAAAAAAAECAwQF/8QAKREAAgICAgEDAwUBAQAAAAAAAAECEQMhEjEEIkFREzJxYYGRobEzI//aAAwDAQACEQMRAD8AXfaV9pPEMtxLMUaGadER1CqFpkAGmjc0J3J54r9D7VuKtMZxzH8lL/48G/aXlA3F86SLakuf/Lp7fDFdo1aS0GAMtri2+0zMxE7W3noI55Za0jPluh4ftQ4psM68gSxKUoE7D/h3xrX+1fijN4M24HIaKew5n93vzOEtdAwp0aKDUQS1TctEn3ADl6Yd/wDY1IUwtFS3hBLtvBA5zAknbz3xDytC5e5JwT7WuIHM01rZxzT1DWNNMSOlqcgExjo/FO2ObVdSVIBA+6p3PK2+OKU+CxUYBpIsIFvibkj0x1bLx+z0jU3AQED+VY+p+WNlNS0maJplspdoq5Htnpsu8XO3pjnfa37Sc9TqAUs1UQz/AMMJTICcmLFLFtwvIRJkxi48NrqCSZtUJj3zf/SBjjGfryCyqC0+KSSZPlF788RklTRMn0X3K/aXm6iJOYqKy7uFSHFvaBp2i9xHngDOfaHxNWVEzjOGuCEplt/5U25G2KavFarMArRpuoCgGTE+yJ5beWCF/a6KShqoJFgSIO/I3tzxzpTi9y/sR0fJcc4rAapmnAm4Kop87d1O18RP9oecp1Q37QWpL7SlUknYgQsiP1OKTwLtFmqNSA5EmWVrgx/EDM2t5YacWzX7RUDK3clhpVVhAzAAksTtvtsfOcK5KVNk3oeD7Q89UqTTzDhOQ0peOvg39MWfhnanN1KcvUKyLPCxPQ+H9SMUPLU2pe0nijlt6+/fDPI8V0s9NvZXxbzNtW3kLYx55FKrZUXZYuIdq80oXTXfcgnSnIgT7PrgnK9oMyWCnMmTcCE25z4MVZc6pedRZDDaYMRvY6bEb4Z1sqpUkGUiecjax644o+VmjKPJ6ZonSHdTO56iup83qgzbuzI/0jCh+1+bd1AzTKIGwS95udBvFrYzlsmtWnNMyVBLLzj+IDmOvT0vhBmuHmmRAtJIgG5mLWudselLLJ7j/pzuUi0Vu2mZpqAaupp6Lt09nGtPttm48dSCfZgL87X+WK3w/M6qs1FLCdLjYxzjow3HmMNeJUjTqd0i62ceAxZ1b2TP3RMCeRmdsZr6jXbC5Mmq9s88W0rW5i4CbcwJXB2R7VZgHTVzLWmDFPxRe8CL45xnOE5lyzMKlMwSaaqSV0m59bHAquyVAJPdkx4p3AvzsZi2LUJ8VUt/v/BaZ0yr2rzTVBozLKh3AVD9VnBGY7b1lR6gr6kp76UVj79gDioV6ilCKRNQyIGwG3692CBmm7ljoBBMGFAm15A39cKOWX6/j3L5aRniP2t5sIWTUAbKWVb+YjGMp9rmakLqaoRcgKu3nb6YRZqorG6iBbr/AGjEFJV0lxKCVPh31DafKcaKTatt/wAhK/YvR+1ZydNOoS4E6GUCdiQCOeAKP2z5pqhQUJgwTqAA9fDhNmONqymoqqHiIIEE8/zwgDGkzOrMrP7S8pmbeWCGSTTf+j5TSuv6Ltxv7YMwpNJToqDcggwel1jF3+yjtDWzmXrPXcuy1dInTYaENtIFpJOOHZTgxqt3hEl2idUATjtf2PcO7nLVl1BprTIn+BOu+NcUvVVk8nJnKPtVzRXiec8nWB606eKRTzZB1IIb0n4WsfPFv+1sf/dM3/5if+kmKk3E3C6QFFwSQN42HSJM/wC2LrboSXY/yGUp5iKlXMd1Y6gGA0wQLA32K9d9zcDfNcUCKUpVRURiCWjbSIC7bGSeRtsMVR6+2CqC6wF1hR6HfeTHniPpNSu/2Djoa5vNeNitgRq6G4v+Ix1bszQ15PLTfVDmedib/LHH61BixXeBpJHUMZx2HhzGlQy63AFAD0Olbnpt8zjWCS6KihnkaIjXEzJj+WbHz+8fOMcczef1VJalAI1sKQsq78ySAPM465XlFW8ha1EH+hfb+UjHLGod1Tza1nhjXOXVjuRRYM9h1YUAcROHJ/gJBHA6lEMawlQCNPhDagpkzFwcXDKPTzaEU9RMyBHiDenQiR/tirdkezZzFQ0A8FQWlVJIOwJAHszE7Yu3Y3stTy5asK61zcMsBRe0AsrFLkEkxtjky+I821KqIUWwbi3YZtAqAoxsCBr1XMwy6LG43IxrW+z6nWVe+qaKp8Q0VEI6RpfR4rAe1y+LTjHG+5zKrNIUwoBU1XbTP8TSCT0AtG+J6GamqrUquUZCdRApwQd90XX7yxmcd+PBCCpGnBIXLwNSgpqKrsoKsjKsqvIhgwDDePfhnlfs/pvNUipTqEEbqVJIgSI1D4YI4tSzOYBqpUVQgJCpqJqkdBqOk9CDMHbliDs9mM2qMVpswnZjVJVpvdHvztpmcUsUe0gUUjHCOz9NKRoFNTIDDCpTc/6VaSD0N8a8FyYLFHRUYSLVUAkcmUk8+gX34sdPg6VTrrZUHzD2HqGCsPWJwv4jwZVrl0K6VWIajVrgczLeID3bYl+Pjk7aHxIeF9m6lOoGNMC+qQ8MD1lWgjl94fTGa+SYPUBplqTXKhFqIZ3kIwII5FQD0Ai5GW46EUAVctJMBqZt6OmpWHqAYwVTrOjFlLuHFwwV1HpUpjvF/qdSOuGsUVpC4IWZjIIy+AaxsH3dDzQGAzFdwlQBo9mbwtUVMtVpsT3lOYXmNLnkx+6TIg7E8r4cVO0JSuKIIqqwEMxTXb7uoHTUAO0wVkb42GdYVGptT7yjUJNNjIhz9xiwsxaVvzIB5YieFN2hOA9zmVRwtQDxqs6diyyNQPnGoDzOOdfaX2dNFKdSmA4qViSbc6aD5lWaf5sXmnmaThWRijFQFZ7QyGNLTs4YLIPQDEGaywripl6gHds1F0G5Q1GLFT0AZSB/WOWNmtDo5j2X4YxV+8LUVDCJsSfKdvXBud7Od4Jo14Y7Ek3O0kjn54P7V1zRzGkrPeqjIvUkaWGnqHBHvGAadNEqFFGopIcq0AEWYCN4NvQY4pwpttEsI7M9lBXDnMPDK5U6CAGgC+3nhZxzJUstm3p6h3WkAsWkyRMQLb3B5YS8aytGkrOD7T+ESTYn1t7/AJ4rmaoyToD6Ym4Jv6xi48ZRpL9yFZeWyuV0WqM2rfYEemKrxjOmnKaywmATzHp1wsTUogEyLAYhzFJifEGJG53xKx730Vb6bMDiTCNNoM+uO9fYXmKlTJVnqfermD1ARB8AZHuxwDL0iz6QpLGyjqSYx9SdgeGLl8olFf8ADgE9WgFj72JOOmMVd0Nd0jgn2tGeLZsdHX/0qeKPUbobfXHSftQ4I78UzbBWOpliBP8AhIPwxT37MvafoRieUb7HoRT54sPZ8ZeJe7agBJgAWvHP39MHKubFu+Zv6oef9QJI8jjUZFmtUoU2/mQCi3/6DST/AFKcDkmuyqs9xbOqw8AizTECD/cTjruXpacv4rFaUT6C34fLHPeH9lKdQJDOksPCwGoHnsYKmPrbbHSc90OzHb3gfCxOHjrdCSrQBxyqUo0wogsb+QCyfywh4l2HqZ/Mhivd0VC1CYJ1NV/e1ItE6jBZiAAovyxaMxwsZrRq1AUixkELzg+I2WwOwJ8sG8VzqUQyBVpI0KXarqNlCyKYDyYAAsTzOElcmwS9QNwoZcKVRE0qIHcd7SXSvOoaSaSessfLA+cNdUNF6L1abDUGUDLqIInxVFLkC3iMb417mT3lSpVoUwPv5iKrTMEhjKTb2V25HEGZ467UmVe7CtAAr10KsLWCKpd2J5uQOgxqaUGcIqPVc9zlaQCjTrpOHVP5i7jSW/yk2xrw7iH7x1q57XUkhqYltRFohKilrWgLiLO5FXoha6g6YUnQ6LTBggJTFJdTGdlpTF9WAMnnkygPcZilTUmIFOnUrMI/gLnSJ21NPlywwLK3DK7KrCqMtTQyooq4YjlqWoI2G0x64xQ4hUzFMqlWvUPKqcrTaPSCBPnhFRzCZk1CM1UUQSxBKH2fvuzaFSfuojYjyPEaAGhc8rBRHhpvVMnkNYVQJtYYBD3J5fOVSw70BVOnvjl6akAeZdB8A2Nq3Gijd2c7UzFQR4KYpKLm+pvGDblviDh9Hu/3lT96ajQgruiED3if8qL7seAQsU77L+Ak9ylEQh83CBSeQDKPfhASniKKxRuH1Kjbl9NKRN7N3az78YyfG0pLoOTrGmRLCr3IiecoRTNvRvXG65uqqhqtSiqH2UXX8JQ00951YgC5XS3/AHSiTsAQ9QDmZVVkjBYiPPHLNoZ0CktCVDKuI9kFmmnWXkJcHkIMHDngfHw1buaq6WYHwupUmNmg2ZSvOxEQdW+Kx2ayDUmZqbUe6YeJKYYAf1JV3tuCPhh0aaVSKdMgNSAdaYUyg21UwTLU5vCNKyQNQMYnkM34tQIeqjDVTLan6ugs48qyI+oG+tFU7icMXqK1U6ai98Vp90xgd4pFoOxYMGYeTYH4hUr61enGsKNQa6MQZUjmpMsA212U3IDT8PWlXpFGptRansjb0xMjSea6lEdI870IzxLLUswcvmGpk1FUvTHNSQkkxaFJVp6xhHxHsfSpMiUw6mnJBmfE8Em+8AKP8uLLlaYCjxQBSWgdjBbQAw6XN+sfy4JzORZ0RiPGFAb139+Ms0ZNekhoraUqhKl2Woy2DMgkg8jyMb4D/wCwLnYzNgosDy9MOx9MZETjg5z92KysUuzIDeNiynkVBjzFrY04h2ByzT3dQox6wR8MWnViOu4Yzb0jBzdbdktX2VDhfYGnl61OqzhypJACgXAsd7wSMdG7IVCUqzyqdZjwrb0GELwik8z7PX4eW/xw77EpFJ7ydd/XSuPRxpqKsqKoQ9o8mDmahKg3G/8ASMKW4Qk+z8MWHji/94qeo/5RgFaBNhjxMn3v8sza2KzwlOmM1eFLp2g8jb157jyw0zFMIF1kqSY5QJneY5/LFOzPaZWYrqVBSUsdRNo3uB7oj088pOSdJC0iw5TLHWiMqiQJiIkEEH32MdRg7P0JbWLaQAP8wJJ+H0wt7Jfv6j1FqSgG0czZTcDfoemH+UotrKFiUEuTBMAjSqrH8onyAx63hOcsfKaq2bRVGamRVcsKMhWqwIL6S0nUwkKWIAgQoPu3xVa/cHWC9FGWBFMO5AB2B1ggkXJB1XInngjiGYoZjMOuZerSWmNCUVQjw9W0glgxuKcm1ze+B87XfJ0ilCSavhDKqAhj5KWeow30I0LbW4mB2GqIs/xNKVEVKuUbuVJ7s1e7USbau5matQ7w5MC8czBlaqFldVaiXMgjU+YqT9xNNMCmI3SivkWAwuzlZcvpRKC1cwVE1atXvakNaFCHRS6+EkD+Kca1s1mKgc1Ki00UQ9UMDC/+GHQFKVOTdVBLGx1NYMY04nm6GbZaYNc92I7qkswBJfUQzDV1LMQu5P3cCPnqZTVSyQ7sDQry3c6jNyY1Zmpbay2NsG5XjWTo5dqVIME0AsioWap1aoA0BI2FRgAPumcJsvSq59mbM12RIIpI0aQJiEprAaBuQFUWEk2IA37N8NqVFvVWpS+8mod2mw8aUhp1H+YyOqYN4bxh0RqdKmlVQSESiq6XIO6s8ggcyiQvNxYlTWyuUpIwpmvmqdPSPEwSktRjtMQTAnSq2EkzymNFq1KozORTOkBKalELcg7lx+6U306i3NtExgZJtkchToGrVqsO8U+Io4YBiJFM1FB0+YLz0xFQ45mcwzU6FRaNI+0y09KBhuNVSXYAbk6d5JAxF+10iFpio0UyArggLuJFGmoAQn+IBSJ9ptwQ2YqVKZARKNFRNNAJNTSY1M7aYpqZJcwJBCgmSqGOCTTCqD3tRxeoTsNyVDAlvLUQBvJF8R5riYUN3opQLhXZqjuNgxPhRQTN9DAwY1XhTV4UBTapQfvqpImrUHsrz0JyWZgESYEAbkPK8TEEBSzGJLR4jHpM7kkk7wDaTDY0rLVwKm5BqwuhrqqU1A25aRPy9wxmvl6dOqK6Du2FmOmNM8m2gEcm35EEDAmW7tKJNRV1kGSQz3/yeX82IcilNLrrOsRem2mDyv4lXlpDVF8hiUJlrocRLju6Z0sytBLahDAwVY+2urrDC89RrklqgoazeMDXDRJBMOpIsQFYeUgGwGKjTrUEKkg04DezJClbspESUiGhvEORIg4YVuKKlBWmq2lmRSPH7alZnnafUrU5kYtMVFwq5kUg3hLBmWkRP3iwp/Dxcrwpw14WIpIBcaRf3c/liu8GUGmi1jNRmDA9Xl6gIj+WW946YZcHApqqRtTU22keER56aYOKTJD8xlUb2hfrz+OAavBv4W+P5jBlfOBSNdrXPKen1+GN6ddW9kg+hxEowk6ZWmJa+QZRJB918Bvf129P0MWTOToMb4qWfrkoS5VQx0iPvf8A8wJOMX46vRLihfxfNENCGTGkTeD5fAknyOLL9nlWaVa8xViep0JP1xSc3mIlt9I2FpMWHkAIJ6Ytn2UIRlamr2jVLHpLKpt8cdN7Ak40P+8VL8x/yjGMpSAUtPyNv7+mNe0DkVqlpuP+UYreY48QwDAA7KAOcxckxJn0ESceR6fqu/lmF7D+L5Lv6gpanZARqZVB32WSIAjmJJ5RgfKcCEgqqrUOnVq0kwoj21BJaFEzbYi98SAoIKnVp8Wo+yBpI8IuSCDbabmdzhnSz8sChACkWEBZAG/UC3yGNViTdfJSQz4LwY0EC62ZidVQuZKgLAHraT6nA1XMaKblj3Z5FSDtMXawki/9PKJDChn0q94FLQliSI1sQCCDzHOfTpitdo61RmUUCgJGnU5EUlMF3AIiygeJrCCACScekkoqkbV7Faz3DlrtpeVL3So7Fi8AyyUzBcm5LvpUD+EWZdmcxRo1Fpd2zgAE12Iq1KoiYp6gKaU7G8MIBI8PixitWpU1LKxzLVmKKxEMyjdwH9qWsrVPCApbTYHExy1WrmdB7ss6GnppklVB+69SNTj77gSz+EMQDoDLMo1HiFUVKzstKkJIQaQTyLVWALsVAgQzG0CL4W9pM6+bASjSNHKUn0oCYhiPacrINQgWAmB03BvHKpy2YCBu+dfDSJp3HJmCk6UufaMnnY3O3E6RoIrs3jRT+z0aR1HUf8VuSKDbVpBLbQRqwgFvEKDZSMszLSplQ7qsrq5g1PvFuYpmSJFgcRVe0BMIiC4VSgW7kewh0ydAJB0A3axJPs54Hw0s+uvVAquZ2lkUE6mvIBLDSN5MxOkxrWo0/wBpjKxTA8JYkgLY95U1NJVQs+MyxGtrFoDAb1qAamWzLoSGCly0hdI/4VCmhCu0iHcFVsRICkiLK0alQNqqyVEagJFOkB4lopYKRdAQAWMxoUMcKqfDu9aizuTSLlV3EUkIXUFiQpICjmzQoHhJw0GeY1BTRB3bnSqMYDClcK5Fhl6Q8TwfG0yTyQBXD8t3BYqJZvBQWQdGvZZUAAlZLPYtMLAJYlfsb69PfLXzGrwqSERdC+Jyp3VCCEGy6Q0TMV7NcazAd21qoGoho9qq+94ADx4mOyLb7qjD3s6/cJU7ymS4UGoxCDUHEqutz4bQSCpg2MRhMDz8G1AUyQrG3eJWBllB8MgAyBsNJEWnmNKOXSiNJDFxeT4y0mYJXcgzy1D5gfLZPMVqlSqK00zqswUoomwWamkqOoi/vgoVjTUtWCTIUsHWpqWY/wAMuwjfmBjP3GB5Ry4LrqVFPtAqJG9jYyJMCRPkbYYZXKqXLLr7vch4MnfUZMD1ubXuca/tClWFIltV9VONyD91n1axAJgeK/pjIYrTUuFA0loAF5uSJkgbbYYLYwFJQ7QuktLFj/EsRYnaDsCTEx0wVwtE73WrECAscvETEiNwWt/SMU4dtaEAMiwT1aRPMyI9b4bZbiRkAAlTtHM2iSL7Dl574bVDpNaLtlczqKlXDMrnSCLeyAYI3KgsB/WemGzUtQYgnVqJBPIE3CjzAt6g+WKfwjOaCoiSghQTcxYyASWv5cjiz5CsrKrE+0ARqgTefU35chvOGjNjVhZdYBMfPnvynA71QhEKD1IAGDatTY8o5jA2crBUPMtYDr+QG/ljSvcgX8T4wGXQhOo+4Rzk9OXvxWuK1POTGlf5b3aPUQB5Dpg2u4mJ3PL72nr0Xy+NzhPxHNXmx5KOv9vyxKutgrFufqfuyoiWhZP8xg7frlzx0L7O9AoVFQyFqQT56VJ+uOcZrMhRAILzJbkpjkOUdcXz7KWH7NVj/wAX/oXCT2BNxpAa7zO4+gwtr5FHsQPl+OGnGB+/f1H/ACjAtsePkj65flmL7Eb9nKYJKyCTci/4+Q2jYYHo8POXBGrUGhQtrBZb3XIxZHI6YVcSMEsdlUA/5mH4DGvjp80VDsKr57TRX7oJMwNyZ1N8TH+bCrPLoZ2ALtVH75VMnuwQlKigNg7tpBP8r25HbhlXvaoJnRNhOwF4PwGJeIcIIqUtKSoZmckhV3jU7bnTTYqB/M28HHo3bN+mI6XZ+rVBLNTptTGjLJTIYajEmfvGZUG5ZhIhVAOaFHxjLURUFZNKszyq0gRJUgSZYksV3aYJ3DncH4LWSv3grBm0tUYTBWw7tdvDMnwgDSoFvu40oUKtamHpslPU3hKyalXvGh6k8iQsKTcKG2kMdBib/wCn1DhiSJIK0vv1hNmI3QM2lUTmSWjYFpwbvoLd3T8TMEoq3hZkBl3fV4qSHwhi2kbLcamhq8DVs89OIpgRVqI7H2QA66zzMhGYWGpgBewHE6BFEmm9QJVcJTQwxZAARCrHh0hSBsS4Hs3Yodi5OFFW8NQV9fiY+yrEeEkE7UAZRTbVpNgCuAM0QKtVO7ZlpqwKXBdlu9V+aoh2XqEm8jFhr8O/YzrL/vW0woJIpu0hUmJOjwGAJLGFAGyridUVHNKh+7FTQlSo1jFMAwYM6QYZm5sGPIAILNsko1gUpatph3PsodJC06adUSROwJJNgSTa+ealRmlS1RTFITLBEgsxiPCGbVv4jpYnxz3a/szU7lKpiRBOtgQpUQQvVtRKfuxdiyAwgad+DcZq1NVJIV6jkMSdwfbmLAaVlm/oVbxhAE0cmXagKhC0qah1QxsT3j1KoG2oANpG+ukgi+BeHZ5swUWtLCpW1Qd38WlUCg3JO7Gw0QJgyXm8zUyhCae+zNZiQ+mwvoUqGtpUzpBtqN7LeHhGTTvD/isSaSkGAJUU4HQM5YBjBKjV/EAgGGa4xSp1iH1FUBFN00kaFGpmRdJVaZ1BFAUmLyzNjBoVabs1PQlSQCjaRJBMgqFiRsSNRJ52wg06aj5mToBUIu5IWqCs9QRTeo0WBA5HEWSzrZgks5quY8LHwi+8RAGkXIE3ERc4lsC4lw7E1HC1NEL3aWBPIqrKSAbywjEedoQkAyQoJaxAP8OpSVBbkBHQDCfJ5xwNFOmhZZvMmJgAF50rYH7u4viTLcZCDS71XrA2UVCNRNrMVLKk/enUYtp5pOxbFdPssDU9gkEkAEwPCb78gT1PyOLCMkUUaoEEQDIBi4AtfYHluMa0qulNCtpAYSxIIc2YjwyCOUyTzMxYtPERpbUW3aI6HeAN9gOQvcnDstWE5EsNPi2aV2API3Kk7SBPLVvi3ZKsGsGPjN2BJiNt1Ejfa3WZxXsnlEU3Go855YsdDOqgGlY+H54pMbgOs3mkAM+IgbdB1JNlH6vin8Q4kS3hE7wJImDtHJAefMjmdt+PZ9nUQWAk+EWE9bfq2ElFlSSTLHc32HTyxTZjVBpr7sRc2239Oi+XvOEfEOICfKPx69MYzPEDF7LGx5+sfTE3DeBvmSHqgpSPLYv/AGxhkyKKE9CDL5WpXeKaz1PL16Y639mHBzlstUVmDM1XUY/pUfhhdQySooVFCgchi0dlUik39X4DHPgyOWQhSbYv4rQmu8A7jkegxBSyLNcAxOLLVrjWR8Y5evTEdZJG+N34sW7bDihK3DXAtHx/PFb7ToymJ6TG0jb4fhi61ssCYC6jEgzF/K0Tzvigdp65Fco33RcA8998V9KMNoqEdjDstkw9WOUSCPKR7wdOF3arKV+8zBSoRSWnOlbGWBXTP8bEKtpMMwESJP7Ev+9JewWmRexiY/PEXaCgauYqqxKoNBTuz428RBuD7bgOJ+4oJ+9a1Rb7K/lc4yUqdKkXVq4JzFUKSVAHiCnlpprAHInlJIZ5HKsil1buiSBSLsYpoqqZCi2gAly5idKhYjGmUoVKvd0z+5WqkhVuqU1PeaDEaFIKu5BJNha2CcrxJDOstqVGAJEFRUKmdPN2LKbi0wsBScaoYhz+aDQFpVFyq6EUOSGrKwCAx9xSXZySCx71iIN8ZqdslVninC+N6LqPbYOIYGIWmAvh8wkbSc9o+IUxS7ttUMummCSw9pjLHctKAGBaBGwhXTzNUIjlQi0qWlVAvEUzqg7iGVPVm9yAGqcUD5iagMKUCID7NjInfVpGmeWoHcXPz2boZhUSVpKpLuBuFDKtzP8AAKjHfxEdbV+uYgxcp4yd5AItbeYHnqGAcpWbWAsS7qvn7Ske7XpPuGEBas/lzVqkd6aaQ5VAs9yjblutTuu88I9lQqj2rKuA55wWWjClBrk82JgSf5RLAC0qxvEEvJ5fU1RtTJQNJu8q3bdmJuTcs3drbcKeuBUzwDNWZApZg9MD7lOjT/dAKNyzNSH+Un7xxIxgamY/eUReuWE6PESyCEUE2CUwSxm3iXzwNSHcv3K1F1UhVdnBka4FCmR1Kyz6jzdja+IuFMwpjugxrMFWrULbBjMDpL6EJ/l8xiLiID+KmNJesKdMLYCmi+EAbeKo+sk9MSBHn9CvUWmIUFtGo/dCBNI/1c+hwBmHcKzJNlRQY0xYG1vMr8MbMCyaHsKYGqN1JZnvJublrdfTBFKnpnxnwgEjrFwZ3WVI8W0kAxbDoQoyecqAhW8QJ5m/x3xbOEZoVFKOD4jewEzYeIbWttG+E+f4YfapEnYssEG/Mze/W08sTcNYkKCSB0HWIg8uUzyM+uBxQ0PBTZGUt4kvBJkDoLcgIHywx/7YABE/gJ+uJOz+SljJVUgamO4HlNpwJxvLZdXOhmJP3JgKOpblaSfd782n7Gq0tgmb41VJ8H5YN4XxyqbQTHyxtw7hKVBZYMWAJk/2+f0wS9DuoWIjkOvr+OKUX2Q8gW+aOmSbxgCtnQL6uXLfAlXMM50pckwYkx0A6nFh4R2XjxVgSZnT5jmx5+m2M8mWjFsxwfgOqKlUTMEL+JHTy+PTFjUf2tjbTbbfyxsikC4xwtuTtkbIykne/wAMWLsx/wANv6vwGENSn0i+LB2bSKbf1fgMbeMv/QF2b5vMsHIVSb/reB88aZnOinY3kfHAHF+JEVXUMRHIen98KqmYO4N/1GOifk02kDkN8xxltgset/pjnXaDNFq7gj70z5R/fFvp5iN/n+umKlxpA1WoDbTeR5wPy+OIxzlN7ZWN7GvZzMaixi8e/f8AOcaccyevNJBImmyRcAtUBC33si1GI8h1xB2TDK7Cb6JE2tq5DDzi1XwqwVW8WkgiBpYQxnkptqP8IaN8UpL6tMbfqEhr1Kj9+hWNLikoidEhacgWiDqIAMtVYX0xgDN5N6QC94atVkRqraipDd4DE7gPUYE3mKYA2kNeM5spXFKiivUquveECIphf9KgQ1t5k22K2nTX2gf3mtoWdZJJOrVpEyAsRICgBeuOuykivKkatcsTJJ0jQCGZkjy8BYqI2I6yPxKsRTDCVJKggE2DHvSvkCKi+X7uPLFsq8OpfzMoABYwJU7294E+ZxHnOBK7fzHVN7XHPztOIsujnWbzhJ8IkKZPUkAwJ9J22M+uNRNiI5RFr+XOdtuWHHFeAaJIJ36dJG/u/XNQkgXEEt8IkfHBYUH8OzI0aKtSEuCLGBoaTHUQIHUjBpyWlajg28Ky3JQ9EkXtI06bco88Vt6fM8wRf+n/AG+GNstnyNauxKMp+PtKf9arPlOExDnO5jX+1OA1NS8gciSxgRyBUk+ZVceOXJ7qnLeGmJQCGRhWiV/mJB9zRjahxelUWHLjxaoFwDS8S/Oo1vLGBmFpajr1NU7szzGr95pHn3gAJwrACrcQ0oWejFm0NJAOgUyFPUgawecOMbUNWlJYaqZI0H+YkCDaaZGlfInpjOSy1VhBkjS15BhoprBA2MoLdJxDmcsWe+tlgwTvJQ1CsjYq5iPPFWIc5Bh3kBfZiWg3CjT7IuNj5db7lcZ7LsNVbLgFYOsarrzNmPugeVsJ+HHSVaooLkE+0SQthccjufWTi+8IzBtcGxMxNtth7UdN7GMJsuKZSOGZlxAZoLRpG8cwSBu3TkN72g8ZGxlj5sTsT0nDfOcHWl+8p04DCSoMgg/eTmU6jcc7YS5rNT5E8vT5AYh6CV3s2y+a0P4GKiInn64cjMtmAtNAzHqYGrz6QOu2F3AeC1My0KDpG5+6v9/ni+5Xgi0kimYJ582Pnz9wxg8rWkZujHCeA06CzIaodz08hP13wxZSDfAGWylQ1BqNp3BO2GxoJI2X1kg4hYnNWiJUiB25Ab41QX2PrbBL0j/LHr+YxAPXGUoSi9iMlvO/T8cP+zo8DTvq/AYQkm+3lHnh52b9hp/i/AY2wf8AQPcWcTpDv6lt4v7hjTuVi4P6/XPEnFj++eCAZHvsPwwOtwSZP44xm1yf5ZOrPGsORIA5iPh64pPaVoZpEkuSPMAD6GD7sXRqaxyEmQYHp+vfin8fZTUEmQGBbyBIkeeN/H3ZUOyTsTmNdSoWiQoHz5Tix8SoGohWTEoSRvpDAkW5xOKz2IIJqMVkiI+cevLFwpTCrENMm4/336/niJSrIOX3Fc405L0kRgrHx6Qbju7iTsYebG09dA1a5OggYXbRSWdItAbwqSALEiYBkksDzGNmy9SppKKqQBcgz3hVuXQALCjpJ54xlmAWACASsOROohZ1HYSTrfnaNrY9MozToCY1ajAkk2lufpckTyCnBC1EdFiZ3nbcHmdwJAwFWzs09EmW9kzFmLqCfMABvTElM0zTIpsQpC6ecGNJE+QMA4miwDiFFQpUiWsRHmAT+fyxSeNcO0BjeGgg7i4X8bYtdeu7qGC6WJ8MGwIt87jCrOVGemwgH+IC0GZt5GdXx5A4kZU1pWBjy9/+30xG9HeIvicjTbrjVCTIHTfl5Yy5FNAdamR5eeAe/LNYx5+l/wAMGcRe0D3x1wvo0/F8fpi4kMKy+dedKkgTJPXnPzPxwdxLiOogEkkbnafI9es404Xk4Qkjfb9ev1wyyvBBqk+IncRYeXLUfLCctl/ajTh9GoYJm3M/q/pi08OzzewWC80Y8nGx9+xHQ4h7paaDX6b8vd08vyxAKZqwFFpsBM/29MRJ1sUZUO6vEu8QuSyFGOsJZqLCQXTqP4hEc8RcK7NGu/eVGAp6vaQWfn4Ry/DaOWDMn2Qd6dSo5ZaqjwWuxVdzvaPD1w77LcPdQXChUrIjhYECoQQ0D7oPte8Yxnk5LQTaa0MsogpqqU10oLgDn5zz9cECpvA/vy3xNpCgahf5R5Y1iAZ+s/hjnS+TnSIWqkXiTtvb6YEObZ2utlDHfcgGB8cMXT1v88DtRNzqAI/l+VvdfG0MsoaQNGaGcLWKkYlNWRCr6Gfw6+eIqOWm8kkdBy2x5qMtHy/vGIlOU9sStEkfGb4sHZz/AIbX+9+Awjy/Dqj20GBz2+tsWLgmRNJGBIktNuVgMbePGXK2tAuxBxiq4zDgAAEjxHbYbnl78Q03gb9D7vKP74K4vmtNaoDEA7R/KDM4Cp19QkWuL/Dn19PxxzzS5vfyGiV6xBiI2G306enmPLFOo5Lvmdo/xD9D+MfHFo/bLAE6jPKeXnjnnE+IaaNRAzAmRbfp7sb4JLZcX8Fl7Op3TOB4iQJ0mfp/bFiNczAkxYiZiLY5l9l1UisQLhkMjzBFyTztv546gczAsdPkYmfoB6YzzOp2hTIswtMSGabyZaAAbXjYST7g2KlxCqzVJ732R7MEBQ8Bm5eJlAUbwJsJMPe0S2DKwkgKq2EaiVksTuVJgC9m5XxVSKpVKbGZcjVzbbxAx7IQE2gARO+nHpR+0qIZ3oY+K11B8gpvP8xYn4R1xotfuWAIKiB0kgKfrYYEr94ansgKD6+J3j3mQfSMDZjNioSDKgSBJm8j+9/TA2WbZo/uzfcsU92x+IOEWYzJVSWsZkdbWI84P63wXmVluekSCB0JIB/XUYG4llpULF5/R8564yk6GJA5Ym3pGLf2R7Gmr43ss2HWJ/tgrst2NLQSIWdzz/ti+0MmEUBVFuRm0dL45J5PZCnKiv577PMtUto0mOv6g/nim9puwtPKFIqg6jZN2MC58l8z1x1DiGaWlSapUNgJmZM9J6m0TjmozTV6jVGEsTAmYUDYT5fW+Jxcm/0JjJgPD+FliCRHQc/Xy9cN61RKSgnxNtHP3dB54iasFBRGliZYzafh8hifhHA3ruB0F2P6+WOhzUENu9sFyXDqmaqbWOw5R1x0bgvCKOXWANTEQWI5+XJfj7ziLh/DxQQBdM/xE7nz6eWDafEeW7beQ9T+GOR5LZHIK0sICAeg5A88eLk7+v6tO+MrUEAc+vu68sYKeErYnfc2n34AI3qzADAHzAMY2UWJjUfh9Meytt7+l5xNTyxYkAHflYfPbDim0BE+ojkJOx8/xxijS8UAfCTPu6YOfLBbs0mNvyO/wxucyUEaQoP8u3u5+/4HHTDx2+wBzk2AIGkDqxsB7rflg7huYQLFiw6C3uJm3qfjhJnONU6Mm7E/eJBPu/h5dMK24xWzFqKsF/i2A98/PHUlHGhFzzXGUQXYev8Avifg3EFrKxW4DR8gfxxQcvwIz+9qsT0HP3sPwxceyOVFOm4E+3zM/dHPErNGT4oBZxqr+/cRz5AkyVHw+mBk1EdJi3v6xbDjieQU1WNwWNjNgYj1wup0LQZPU3BN426/njil42SU3+5GzSpCXEkwLx8zJE/HHMON5YFqltgT75+mOp16MAxFpkGLbnnvjnXFvZqtHtAx79sVDE42maQdEv2dZO9QhVNgLmIBMn12xcKqgE6k1CLEbR13tzPvxXPs5y58WzAATzjf++L0Vprd2BJ2EwAJ6CDiJePLJPQp9iHjrME8AghIExKz7Wkk3bT6evMU7M5twCSAAQqgExFNDAAG41FSSxAJhoAGLd2uy9KrTMGCBZlMAQD5732G5Kzih5pkBAKgP4QADJCofD8gPUkk2OPQiqVFRMZjMnk2oE3kmxtJA5BTUNureuB83nCASIsFYDzA1bbRc/HC98+upaRZbEA2sNVzfnBiep9+N8pngzBSA3MDeLgx8JxLNBpRaQKgJj8I/P64O7O8LOZzEkHQp2jczt9cTcG4b3zhFHhG/oP1Huxd8rRWmvgsAfK/65448mREN0TrT7sgCCQBYED9WONmqkSYAH1jne+Be6gAkz0B8/7c8U/tj2o1L3KNb/EZeW40iPn8OuOaNydIzWxb2r7QnMVe6o3prJmYk82M7L+HrgXJ1CVCJuPafkcBZDIlzCezMmfkPM+Ww+eHdNRTAAief6H6+uO6MaVI06M5HhhJAAknYfiY6YvHD8qKaBV6dPaJi5+VsQcB4VoRajSrt0BkDcWHXf4YPfUSAIIJ2Bj5bctjjkyyt0iGSVVUwT5QCBP088aGqOQm/L8MeSkQGJJA8x16QdvywRRolrqFaefl9MQk30hIiNPwj3dY/wB7YnoZItttPOIv54Ly+RAP7wmfS1+Q5t9ME18x3e8QPSR7uuOzH4t7kMh/ZVpzNz52Hw5nywSmbgS+w5W+gt8cV3P9oCW8Cy33Tv8AL0wBVyleoQajkA/dH9rY6nKGNANeJdo1RjoEmb3Jk+fphe7ZjMQbUxyJP0H448lFKceHxT7W/LzPyGDqiFhKt6g7T06/LHLPym9RQANHgSgyZf8Ama4942wyNfSCBBA6AWnEegwNz6cvUYke3OJ+9jm5t7YEKVmaIix2I3Hu54svZ4+BrRDfgMV1iSbSI/DFg7NmUY9W/AY3wP1gK8/xRf2momliywPL2Qfh6YgocYdluiK9zDNMidMjSLcuvzGKZ214jWXP5gUWIIaLxAmmh6z7tvI4AyXE8xSjUxdR1AJB3sCIC+UDHW5v4Ho6Hns/NKpqTSe7Ygq0zbyjnz6fDHPq9N6hCICWPTbYG+Mrxds1UFIFix+6JA9dIMA+sjFkNJKK6F9rm35csOPrBuiTgyLk6QQMWJ9oARJE7bWF9gScYXjBAJmDfygdBafhhZxPiumbnpvf474rGY44mpVkyWHh5m/Ibfryxo5JaEotnQFpGuh1WTlJk/lHliv8T7H0lDksxYzHIj16YseY4itGkjKJjLtUAF5cfiOQwgPBs9naal1GWp7trlne0+yOXqR+cSR0QUY7kVWn2NoE6i3h2kE7/q2NaPZc0XDIx32N7fni9N2DBQRWqEAC6lQNtwumw8jhDnuxmbp3p1Q4J9lxDAeWmQ3yxm4SNOeJ6LVwvLinSXu7h7loiT+fywcDIJYwAsmIFupIFvjhLwfjS0aAotJdLQFYl2LEwBsIPInpiudpeOVmP70FEiVTVueW258ztyvjml4zu0zkrbCe0XadWPd0WKoPabmR0HP8foalnVLMBsG+6OXSfO3uGCxmwVEKC5Gy2gb+4f742yWUYSTALeWwj6Y0UYwVIrom4fl2XSgtbc7XP+2LBwjhSCopdgQCCZEknlIHKcKadGo7wgZiYBgXt6D34Z8F7OZjv+8UgbaiTNlIO1xy59MNzh0S2XKvGqQNhMDY3xrVpHV4ABPLmSf1PwxhaIAvM2kAny58vdOJ6deLalRB0n5tF/QRjGPjOT3oVWe/YAl3ktyRLxfcn9DDbLgwCdIYX0x7HrzJ8rYXV+LJTGrw7ehHxEk4RDjNWv4cv4E+85FiecSZY+/HZGMMKHVFmqcYEwSAbxsDA3Y8gPh5nCrMVC+xEcmkEEG9iDB9dvXC7K8HE/vBqbfU28ja2wvg/M1itiNQHIT9Jvucc8/KtekmzXJ5fTOn38trmT54mUwDE3PL9RiEZmJJVlsPgflOMCrq5jb9eQ92ONt3Yromo1Q8iI336jG6ZeADFuf+22BajXFzPMjpN4jb++J6NJmnTLC/v5crfPDVv2KsmNZI9ox1YdcQ6SVMERyjYHDBeHEwzHTG6iDOMsFp7RJO5j++OiOCcu9CYFlaVQ3aIiJuI85xY+BUgqNpMjV+AwgzXEgl3PK1/oJw37K5rXTexEPF+fhBm/rjqx4ow/ILRzjtpR053MsoUEsJM3J0JBgG+w5TYYV6F03XSxF5uRMW/uOpwZ28zIXP19vaBvyhEPX3X64J4JxRa80q+lwFlW3IHriE1KTQ++jfs5whaSPVJBdidFvZFhz5e/G3Fc4JM7i3T9f2xJn+J6bHpaOnu5Rjm/abtAxcqp6SRyn9R/vjotRVAlYfms3UzVcZegNVRyR5CNyT0AuT5YtXB+wVDKkO57+rN2bZd50r7+c4E+zrgwoZc12E1K8R1CTYe83Puxba49m3iPUbAc/piKLv4GPD6VPUqACV5i0E8hHPrhjmCdzcAGB1PTpMxhXw6kEjaZk2v8BhqM1JkEEEkAiD7v10xadaFRLk4B6wADHNp+gvg1sijAGL8sJuKZ1aKljfrBsB5zYWxzuv9rAbMUadOAgPigyCxNx5D6TglKhxjZ0ZuFUxULFAT1iTJ3I/XXriidt+CaApmVLmLEMoImOhE/DF34Xxg1BJA8R+AHT64a5ugjJocagSdxqHvw2rQujhtOkF99o3/RPzxdOA9lkgVMyTBuKI3P8AWfu/079Y2w1q9lqOWJrKmuTYtJ0yNgDYDe59MA189p3PPadvzxjHH7sKHWSytG/g0gGQqkhRz5mSegGMZjOIptYclj5/ofDfFVzXaYLYNO23L0xillszmiNFMgHmTpHunf3TjTSAd1eKqguVmbDcx0gfUm2FdXiNaq00lgc2n6sfot8M8j2MFP2irvN5nSNveb9bYmzmUiQfDp2UmLW25fXl6Ywy5ZR6RDkLU4HJBqvrJ2USqgzzm7e+Jnng6lSmwKgj+EW9I5D0xLlUkRp8QiPvR+vdv5YJXK7bLPI8vOR9D1xxOM8uw7I1OgghT+f4geWI8xSJvAX8PeOXK+D2pLESG6nV08ht8RiakyC8xHT89/njaPiyfYUB5TKsRdXjy2+LbYmy/D1kzUE7QlyB/lGNq2YRbs1NT93XJPnJbAg7RKD+7BqkEXA0r8TbGywQj9wDGlQQNC0582O3oqyfpiWrWVAZqKg9AL+Uz9MKMzna9Qgk91JiANTCdt7c8AjKhHOsaiebMCfMwQQPdinmhDpDDsxxJHtSD1DtcwvvNh8MLK+YewaAJ+4JI97C3rhgsEEqxMD2RPTp7tumI9LabgRyHw3v75xzyzzl0SyJcul2Go9CfFJ9T5/XFp7Kx3b3nxX/ANIxVyx1QQI5yR8Riz9lEim8GfHv7hgwu8ljQHxj7P6GZqtUqFpcgkDTFhp6X2G+Isp9m9CmCFqVACINk/8Abj2PY7VCKd0UQZ37L6VVdJzFcDy0fimEbfYDlSSTmcySd/8Ah/8Ax49j2KpBZb8n2JpU6a0wzkKumTEkRHIY3bshTKx3lTneRN48vLGcewUBtS7LKrFhVqXEQdJ/6cZfstTKgB3SP4YHl0x7HsFDsj4x2PpZjLtQZnVWiWWNRiOZB6YqlH7C8qrKwzFfwtqA/dxP/wCP0+GPY9gasE2i2ZDsklKIq1DBkTp/Bf1Jw3pZYLzJ9cex7DEaZnIrUpmm0kEQeuK1mvs4pvvXrD00f+zHsewqADofZLQVtXf1j5Hu7fBJxa6PCAv32NovGwEdMex7BSA8vB1H3m+X5Y1qcCpt7Un1jHsew3vTFSNH4EDtUdfIafxF8Qjsuu5q1D6kW90Y9j2FQzJ7L0yILOfh+AwFU7DIf8esB0BUf9OPY9h0BKnYigP4ierEMfmMbHsfTme8fy9m3yxnHsZvFCXaFRIOy6wR3j+vht6WxqeydOZ1v8vynGMewnhg/YZv/wDS1O51vJ5iB+GPHswhBBqPB5W/LHsewfRh8CojPZGnEd4+3l8bj+2GHCeErl1KqzNJmWjoByHlj2PYpY4p2kO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>
              <a:latin typeface="Century Gothic" pitchFamily="34" charset="0"/>
            </a:endParaRPr>
          </a:p>
        </p:txBody>
      </p:sp>
      <p:sp>
        <p:nvSpPr>
          <p:cNvPr id="28676" name="AutoShape 4" descr="data:image/jpeg;base64,/9j/4AAQSkZJRgABAQAAAQABAAD/2wCEAAkGBhQSERUUExMWFRUWGB4aGBcYGR0bHxgbGhwcGh8fHxwaHSgfGxolGhoZHy8gIykpLC0sGR4xNTIqNSYrLCkBCQoKDgwOGg8PGiwkHyQsLCwsLCwsLCwsLCwsLCwsLCwsLCksLCwsLCwsLCwsLCwsLCwsLCwsLCwsLCwsLCwsLP/AABEIANUA7QMBIgACEQEDEQH/xAAcAAACAgMBAQAAAAAAAAAAAAAEBQMGAQIHAAj/xABHEAACAQIEAwUFBQYEAwcFAAABAhEDIQAEEjEFQVEGEyJhcTKBkaGxB0LB0fAUI1JicuFDgpLxM7LCFSRTc7PS0xYlk6Li/8QAGQEAAwEBAQAAAAAAAAAAAAAAAAECAwQF/8QAKREAAgICAgEDAwUBAQAAAAAAAAECEQMhEjEEIkFREzJxYYGRobEzI//aAAwDAQACEQMRAD8AXfaV9pPEMtxLMUaGadER1CqFpkAGmjc0J3J54r9D7VuKtMZxzH8lL/48G/aXlA3F86SLakuf/Lp7fDFdo1aS0GAMtri2+0zMxE7W3noI55Za0jPluh4ftQ4psM68gSxKUoE7D/h3xrX+1fijN4M24HIaKew5n93vzOEtdAwp0aKDUQS1TctEn3ADl6Yd/wDY1IUwtFS3hBLtvBA5zAknbz3xDytC5e5JwT7WuIHM01rZxzT1DWNNMSOlqcgExjo/FO2ObVdSVIBA+6p3PK2+OKU+CxUYBpIsIFvibkj0x1bLx+z0jU3AQED+VY+p+WNlNS0maJplspdoq5Htnpsu8XO3pjnfa37Sc9TqAUs1UQz/AMMJTICcmLFLFtwvIRJkxi48NrqCSZtUJj3zf/SBjjGfryCyqC0+KSSZPlF788RklTRMn0X3K/aXm6iJOYqKy7uFSHFvaBp2i9xHngDOfaHxNWVEzjOGuCEplt/5U25G2KavFarMArRpuoCgGTE+yJ5beWCF/a6KShqoJFgSIO/I3tzxzpTi9y/sR0fJcc4rAapmnAm4Kop87d1O18RP9oecp1Q37QWpL7SlUknYgQsiP1OKTwLtFmqNSA5EmWVrgx/EDM2t5YacWzX7RUDK3clhpVVhAzAAksTtvtsfOcK5KVNk3oeD7Q89UqTTzDhOQ0peOvg39MWfhnanN1KcvUKyLPCxPQ+H9SMUPLU2pe0nijlt6+/fDPI8V0s9NvZXxbzNtW3kLYx55FKrZUXZYuIdq80oXTXfcgnSnIgT7PrgnK9oMyWCnMmTcCE25z4MVZc6pedRZDDaYMRvY6bEb4Z1sqpUkGUiecjax644o+VmjKPJ6ZonSHdTO56iup83qgzbuzI/0jCh+1+bd1AzTKIGwS95udBvFrYzlsmtWnNMyVBLLzj+IDmOvT0vhBmuHmmRAtJIgG5mLWudselLLJ7j/pzuUi0Vu2mZpqAaupp6Lt09nGtPttm48dSCfZgL87X+WK3w/M6qs1FLCdLjYxzjow3HmMNeJUjTqd0i62ceAxZ1b2TP3RMCeRmdsZr6jXbC5Mmq9s88W0rW5i4CbcwJXB2R7VZgHTVzLWmDFPxRe8CL45xnOE5lyzMKlMwSaaqSV0m59bHAquyVAJPdkx4p3AvzsZi2LUJ8VUt/v/BaZ0yr2rzTVBozLKh3AVD9VnBGY7b1lR6gr6kp76UVj79gDioV6ilCKRNQyIGwG3692CBmm7ljoBBMGFAm15A39cKOWX6/j3L5aRniP2t5sIWTUAbKWVb+YjGMp9rmakLqaoRcgKu3nb6YRZqorG6iBbr/AGjEFJV0lxKCVPh31DafKcaKTatt/wAhK/YvR+1ZydNOoS4E6GUCdiQCOeAKP2z5pqhQUJgwTqAA9fDhNmONqymoqqHiIIEE8/zwgDGkzOrMrP7S8pmbeWCGSTTf+j5TSuv6Ltxv7YMwpNJToqDcggwel1jF3+yjtDWzmXrPXcuy1dInTYaENtIFpJOOHZTgxqt3hEl2idUATjtf2PcO7nLVl1BprTIn+BOu+NcUvVVk8nJnKPtVzRXiec8nWB606eKRTzZB1IIb0n4WsfPFv+1sf/dM3/5if+kmKk3E3C6QFFwSQN42HSJM/wC2LrboSXY/yGUp5iKlXMd1Y6gGA0wQLA32K9d9zcDfNcUCKUpVRURiCWjbSIC7bGSeRtsMVR6+2CqC6wF1hR6HfeTHniPpNSu/2Djoa5vNeNitgRq6G4v+Ix1bszQ15PLTfVDmedib/LHH61BixXeBpJHUMZx2HhzGlQy63AFAD0Olbnpt8zjWCS6KihnkaIjXEzJj+WbHz+8fOMcczef1VJalAI1sKQsq78ySAPM465XlFW8ha1EH+hfb+UjHLGod1Tza1nhjXOXVjuRRYM9h1YUAcROHJ/gJBHA6lEMawlQCNPhDagpkzFwcXDKPTzaEU9RMyBHiDenQiR/tirdkezZzFQ0A8FQWlVJIOwJAHszE7Yu3Y3stTy5asK61zcMsBRe0AsrFLkEkxtjky+I821KqIUWwbi3YZtAqAoxsCBr1XMwy6LG43IxrW+z6nWVe+qaKp8Q0VEI6RpfR4rAe1y+LTjHG+5zKrNIUwoBU1XbTP8TSCT0AtG+J6GamqrUquUZCdRApwQd90XX7yxmcd+PBCCpGnBIXLwNSgpqKrsoKsjKsqvIhgwDDePfhnlfs/pvNUipTqEEbqVJIgSI1D4YI4tSzOYBqpUVQgJCpqJqkdBqOk9CDMHbliDs9mM2qMVpswnZjVJVpvdHvztpmcUsUe0gUUjHCOz9NKRoFNTIDDCpTc/6VaSD0N8a8FyYLFHRUYSLVUAkcmUk8+gX34sdPg6VTrrZUHzD2HqGCsPWJwv4jwZVrl0K6VWIajVrgczLeID3bYl+Pjk7aHxIeF9m6lOoGNMC+qQ8MD1lWgjl94fTGa+SYPUBplqTXKhFqIZ3kIwII5FQD0Ai5GW46EUAVctJMBqZt6OmpWHqAYwVTrOjFlLuHFwwV1HpUpjvF/qdSOuGsUVpC4IWZjIIy+AaxsH3dDzQGAzFdwlQBo9mbwtUVMtVpsT3lOYXmNLnkx+6TIg7E8r4cVO0JSuKIIqqwEMxTXb7uoHTUAO0wVkb42GdYVGptT7yjUJNNjIhz9xiwsxaVvzIB5YieFN2hOA9zmVRwtQDxqs6diyyNQPnGoDzOOdfaX2dNFKdSmA4qViSbc6aD5lWaf5sXmnmaThWRijFQFZ7QyGNLTs4YLIPQDEGaywripl6gHds1F0G5Q1GLFT0AZSB/WOWNmtDo5j2X4YxV+8LUVDCJsSfKdvXBud7Od4Jo14Y7Ek3O0kjn54P7V1zRzGkrPeqjIvUkaWGnqHBHvGAadNEqFFGopIcq0AEWYCN4NvQY4pwpttEsI7M9lBXDnMPDK5U6CAGgC+3nhZxzJUstm3p6h3WkAsWkyRMQLb3B5YS8aytGkrOD7T+ESTYn1t7/AJ4rmaoyToD6Ym4Jv6xi48ZRpL9yFZeWyuV0WqM2rfYEemKrxjOmnKaywmATzHp1wsTUogEyLAYhzFJifEGJG53xKx730Vb6bMDiTCNNoM+uO9fYXmKlTJVnqfermD1ARB8AZHuxwDL0iz6QpLGyjqSYx9SdgeGLl8olFf8ADgE9WgFj72JOOmMVd0Nd0jgn2tGeLZsdHX/0qeKPUbobfXHSftQ4I78UzbBWOpliBP8AhIPwxT37MvafoRieUb7HoRT54sPZ8ZeJe7agBJgAWvHP39MHKubFu+Zv6oef9QJI8jjUZFmtUoU2/mQCi3/6DST/AFKcDkmuyqs9xbOqw8AizTECD/cTjruXpacv4rFaUT6C34fLHPeH9lKdQJDOksPCwGoHnsYKmPrbbHSc90OzHb3gfCxOHjrdCSrQBxyqUo0wogsb+QCyfywh4l2HqZ/Mhivd0VC1CYJ1NV/e1ItE6jBZiAAovyxaMxwsZrRq1AUixkELzg+I2WwOwJ8sG8VzqUQyBVpI0KXarqNlCyKYDyYAAsTzOElcmwS9QNwoZcKVRE0qIHcd7SXSvOoaSaSessfLA+cNdUNF6L1abDUGUDLqIInxVFLkC3iMb417mT3lSpVoUwPv5iKrTMEhjKTb2V25HEGZ467UmVe7CtAAr10KsLWCKpd2J5uQOgxqaUGcIqPVc9zlaQCjTrpOHVP5i7jSW/yk2xrw7iH7x1q57XUkhqYltRFohKilrWgLiLO5FXoha6g6YUnQ6LTBggJTFJdTGdlpTF9WAMnnkygPcZilTUmIFOnUrMI/gLnSJ21NPlywwLK3DK7KrCqMtTQyooq4YjlqWoI2G0x64xQ4hUzFMqlWvUPKqcrTaPSCBPnhFRzCZk1CM1UUQSxBKH2fvuzaFSfuojYjyPEaAGhc8rBRHhpvVMnkNYVQJtYYBD3J5fOVSw70BVOnvjl6akAeZdB8A2Nq3Gijd2c7UzFQR4KYpKLm+pvGDblviDh9Hu/3lT96ajQgruiED3if8qL7seAQsU77L+Ak9ylEQh83CBSeQDKPfhASniKKxRuH1Kjbl9NKRN7N3az78YyfG0pLoOTrGmRLCr3IiecoRTNvRvXG65uqqhqtSiqH2UXX8JQ00951YgC5XS3/AHSiTsAQ9QDmZVVkjBYiPPHLNoZ0CktCVDKuI9kFmmnWXkJcHkIMHDngfHw1buaq6WYHwupUmNmg2ZSvOxEQdW+Kx2ayDUmZqbUe6YeJKYYAf1JV3tuCPhh0aaVSKdMgNSAdaYUyg21UwTLU5vCNKyQNQMYnkM34tQIeqjDVTLan6ugs48qyI+oG+tFU7icMXqK1U6ai98Vp90xgd4pFoOxYMGYeTYH4hUr61enGsKNQa6MQZUjmpMsA212U3IDT8PWlXpFGptRansjb0xMjSea6lEdI870IzxLLUswcvmGpk1FUvTHNSQkkxaFJVp6xhHxHsfSpMiUw6mnJBmfE8Em+8AKP8uLLlaYCjxQBSWgdjBbQAw6XN+sfy4JzORZ0RiPGFAb139+Ms0ZNekhoraUqhKl2Woy2DMgkg8jyMb4D/wCwLnYzNgosDy9MOx9MZETjg5z92KysUuzIDeNiynkVBjzFrY04h2ByzT3dQox6wR8MWnViOu4Yzb0jBzdbdktX2VDhfYGnl61OqzhypJACgXAsd7wSMdG7IVCUqzyqdZjwrb0GELwik8z7PX4eW/xw77EpFJ7ydd/XSuPRxpqKsqKoQ9o8mDmahKg3G/8ASMKW4Qk+z8MWHji/94qeo/5RgFaBNhjxMn3v8sza2KzwlOmM1eFLp2g8jb157jyw0zFMIF1kqSY5QJneY5/LFOzPaZWYrqVBSUsdRNo3uB7oj088pOSdJC0iw5TLHWiMqiQJiIkEEH32MdRg7P0JbWLaQAP8wJJ+H0wt7Jfv6j1FqSgG0czZTcDfoemH+UotrKFiUEuTBMAjSqrH8onyAx63hOcsfKaq2bRVGamRVcsKMhWqwIL6S0nUwkKWIAgQoPu3xVa/cHWC9FGWBFMO5AB2B1ggkXJB1XInngjiGYoZjMOuZerSWmNCUVQjw9W0glgxuKcm1ze+B87XfJ0ilCSavhDKqAhj5KWeow30I0LbW4mB2GqIs/xNKVEVKuUbuVJ7s1e7USbau5matQ7w5MC8czBlaqFldVaiXMgjU+YqT9xNNMCmI3SivkWAwuzlZcvpRKC1cwVE1atXvakNaFCHRS6+EkD+Kca1s1mKgc1Ki00UQ9UMDC/+GHQFKVOTdVBLGx1NYMY04nm6GbZaYNc92I7qkswBJfUQzDV1LMQu5P3cCPnqZTVSyQ7sDQry3c6jNyY1Zmpbay2NsG5XjWTo5dqVIME0AsioWap1aoA0BI2FRgAPumcJsvSq59mbM12RIIpI0aQJiEprAaBuQFUWEk2IA37N8NqVFvVWpS+8mod2mw8aUhp1H+YyOqYN4bxh0RqdKmlVQSESiq6XIO6s8ggcyiQvNxYlTWyuUpIwpmvmqdPSPEwSktRjtMQTAnSq2EkzymNFq1KozORTOkBKalELcg7lx+6U306i3NtExgZJtkchToGrVqsO8U+Io4YBiJFM1FB0+YLz0xFQ45mcwzU6FRaNI+0y09KBhuNVSXYAbk6d5JAxF+10iFpio0UyArggLuJFGmoAQn+IBSJ9ptwQ2YqVKZARKNFRNNAJNTSY1M7aYpqZJcwJBCgmSqGOCTTCqD3tRxeoTsNyVDAlvLUQBvJF8R5riYUN3opQLhXZqjuNgxPhRQTN9DAwY1XhTV4UBTapQfvqpImrUHsrz0JyWZgESYEAbkPK8TEEBSzGJLR4jHpM7kkk7wDaTDY0rLVwKm5BqwuhrqqU1A25aRPy9wxmvl6dOqK6Du2FmOmNM8m2gEcm35EEDAmW7tKJNRV1kGSQz3/yeX82IcilNLrrOsRem2mDyv4lXlpDVF8hiUJlrocRLju6Z0sytBLahDAwVY+2urrDC89RrklqgoazeMDXDRJBMOpIsQFYeUgGwGKjTrUEKkg04DezJClbspESUiGhvEORIg4YVuKKlBWmq2lmRSPH7alZnnafUrU5kYtMVFwq5kUg3hLBmWkRP3iwp/Dxcrwpw14WIpIBcaRf3c/liu8GUGmi1jNRmDA9Xl6gIj+WW946YZcHApqqRtTU22keER56aYOKTJD8xlUb2hfrz+OAavBv4W+P5jBlfOBSNdrXPKen1+GN6ddW9kg+hxEowk6ZWmJa+QZRJB918Bvf129P0MWTOToMb4qWfrkoS5VQx0iPvf8A8wJOMX46vRLihfxfNENCGTGkTeD5fAknyOLL9nlWaVa8xViep0JP1xSc3mIlt9I2FpMWHkAIJ6Ytn2UIRlamr2jVLHpLKpt8cdN7Ak40P+8VL8x/yjGMpSAUtPyNv7+mNe0DkVqlpuP+UYreY48QwDAA7KAOcxckxJn0ESceR6fqu/lmF7D+L5Lv6gpanZARqZVB32WSIAjmJJ5RgfKcCEgqqrUOnVq0kwoj21BJaFEzbYi98SAoIKnVp8Wo+yBpI8IuSCDbabmdzhnSz8sChACkWEBZAG/UC3yGNViTdfJSQz4LwY0EC62ZidVQuZKgLAHraT6nA1XMaKblj3Z5FSDtMXawki/9PKJDChn0q94FLQliSI1sQCCDzHOfTpitdo61RmUUCgJGnU5EUlMF3AIiygeJrCCACScekkoqkbV7Faz3DlrtpeVL3So7Fi8AyyUzBcm5LvpUD+EWZdmcxRo1Fpd2zgAE12Iq1KoiYp6gKaU7G8MIBI8PixitWpU1LKxzLVmKKxEMyjdwH9qWsrVPCApbTYHExy1WrmdB7ss6GnppklVB+69SNTj77gSz+EMQDoDLMo1HiFUVKzstKkJIQaQTyLVWALsVAgQzG0CL4W9pM6+bASjSNHKUn0oCYhiPacrINQgWAmB03BvHKpy2YCBu+dfDSJp3HJmCk6UufaMnnY3O3E6RoIrs3jRT+z0aR1HUf8VuSKDbVpBLbQRqwgFvEKDZSMszLSplQ7qsrq5g1PvFuYpmSJFgcRVe0BMIiC4VSgW7kewh0ydAJB0A3axJPs54Hw0s+uvVAquZ2lkUE6mvIBLDSN5MxOkxrWo0/wBpjKxTA8JYkgLY95U1NJVQs+MyxGtrFoDAb1qAamWzLoSGCly0hdI/4VCmhCu0iHcFVsRICkiLK0alQNqqyVEagJFOkB4lopYKRdAQAWMxoUMcKqfDu9aizuTSLlV3EUkIXUFiQpICjmzQoHhJw0GeY1BTRB3bnSqMYDClcK5Fhl6Q8TwfG0yTyQBXD8t3BYqJZvBQWQdGvZZUAAlZLPYtMLAJYlfsb69PfLXzGrwqSERdC+Jyp3VCCEGy6Q0TMV7NcazAd21qoGoho9qq+94ADx4mOyLb7qjD3s6/cJU7ymS4UGoxCDUHEqutz4bQSCpg2MRhMDz8G1AUyQrG3eJWBllB8MgAyBsNJEWnmNKOXSiNJDFxeT4y0mYJXcgzy1D5gfLZPMVqlSqK00zqswUoomwWamkqOoi/vgoVjTUtWCTIUsHWpqWY/wAMuwjfmBjP3GB5Ry4LrqVFPtAqJG9jYyJMCRPkbYYZXKqXLLr7vch4MnfUZMD1ubXuca/tClWFIltV9VONyD91n1axAJgeK/pjIYrTUuFA0loAF5uSJkgbbYYLYwFJQ7QuktLFj/EsRYnaDsCTEx0wVwtE73WrECAscvETEiNwWt/SMU4dtaEAMiwT1aRPMyI9b4bZbiRkAAlTtHM2iSL7Dl574bVDpNaLtlczqKlXDMrnSCLeyAYI3KgsB/WemGzUtQYgnVqJBPIE3CjzAt6g+WKfwjOaCoiSghQTcxYyASWv5cjiz5CsrKrE+0ARqgTefU35chvOGjNjVhZdYBMfPnvynA71QhEKD1IAGDatTY8o5jA2crBUPMtYDr+QG/ljSvcgX8T4wGXQhOo+4Rzk9OXvxWuK1POTGlf5b3aPUQB5Dpg2u4mJ3PL72nr0Xy+NzhPxHNXmx5KOv9vyxKutgrFufqfuyoiWhZP8xg7frlzx0L7O9AoVFQyFqQT56VJ+uOcZrMhRAILzJbkpjkOUdcXz7KWH7NVj/wAX/oXCT2BNxpAa7zO4+gwtr5FHsQPl+OGnGB+/f1H/ACjAtsePkj65flmL7Eb9nKYJKyCTci/4+Q2jYYHo8POXBGrUGhQtrBZb3XIxZHI6YVcSMEsdlUA/5mH4DGvjp80VDsKr57TRX7oJMwNyZ1N8TH+bCrPLoZ2ALtVH75VMnuwQlKigNg7tpBP8r25HbhlXvaoJnRNhOwF4PwGJeIcIIqUtKSoZmckhV3jU7bnTTYqB/M28HHo3bN+mI6XZ+rVBLNTptTGjLJTIYajEmfvGZUG5ZhIhVAOaFHxjLURUFZNKszyq0gRJUgSZYksV3aYJ3DncH4LWSv3grBm0tUYTBWw7tdvDMnwgDSoFvu40oUKtamHpslPU3hKyalXvGh6k8iQsKTcKG2kMdBib/wCn1DhiSJIK0vv1hNmI3QM2lUTmSWjYFpwbvoLd3T8TMEoq3hZkBl3fV4qSHwhi2kbLcamhq8DVs89OIpgRVqI7H2QA66zzMhGYWGpgBewHE6BFEmm9QJVcJTQwxZAARCrHh0hSBsS4Hs3Yodi5OFFW8NQV9fiY+yrEeEkE7UAZRTbVpNgCuAM0QKtVO7ZlpqwKXBdlu9V+aoh2XqEm8jFhr8O/YzrL/vW0woJIpu0hUmJOjwGAJLGFAGyridUVHNKh+7FTQlSo1jFMAwYM6QYZm5sGPIAILNsko1gUpatph3PsodJC06adUSROwJJNgSTa+ealRmlS1RTFITLBEgsxiPCGbVv4jpYnxz3a/szU7lKpiRBOtgQpUQQvVtRKfuxdiyAwgad+DcZq1NVJIV6jkMSdwfbmLAaVlm/oVbxhAE0cmXagKhC0qah1QxsT3j1KoG2oANpG+ukgi+BeHZ5swUWtLCpW1Qd38WlUCg3JO7Gw0QJgyXm8zUyhCae+zNZiQ+mwvoUqGtpUzpBtqN7LeHhGTTvD/isSaSkGAJUU4HQM5YBjBKjV/EAgGGa4xSp1iH1FUBFN00kaFGpmRdJVaZ1BFAUmLyzNjBoVabs1PQlSQCjaRJBMgqFiRsSNRJ52wg06aj5mToBUIu5IWqCs9QRTeo0WBA5HEWSzrZgks5quY8LHwi+8RAGkXIE3ERc4lsC4lw7E1HC1NEL3aWBPIqrKSAbywjEedoQkAyQoJaxAP8OpSVBbkBHQDCfJ5xwNFOmhZZvMmJgAF50rYH7u4viTLcZCDS71XrA2UVCNRNrMVLKk/enUYtp5pOxbFdPssDU9gkEkAEwPCb78gT1PyOLCMkUUaoEEQDIBi4AtfYHluMa0qulNCtpAYSxIIc2YjwyCOUyTzMxYtPERpbUW3aI6HeAN9gOQvcnDstWE5EsNPi2aV2API3Kk7SBPLVvi3ZKsGsGPjN2BJiNt1Ejfa3WZxXsnlEU3Go855YsdDOqgGlY+H54pMbgOs3mkAM+IgbdB1JNlH6vin8Q4kS3hE7wJImDtHJAefMjmdt+PZ9nUQWAk+EWE9bfq2ElFlSSTLHc32HTyxTZjVBpr7sRc2239Oi+XvOEfEOICfKPx69MYzPEDF7LGx5+sfTE3DeBvmSHqgpSPLYv/AGxhkyKKE9CDL5WpXeKaz1PL16Y639mHBzlstUVmDM1XUY/pUfhhdQySooVFCgchi0dlUik39X4DHPgyOWQhSbYv4rQmu8A7jkegxBSyLNcAxOLLVrjWR8Y5evTEdZJG+N34sW7bDihK3DXAtHx/PFb7ToymJ6TG0jb4fhi61ssCYC6jEgzF/K0Tzvigdp65Fco33RcA8998V9KMNoqEdjDstkw9WOUSCPKR7wdOF3arKV+8zBSoRSWnOlbGWBXTP8bEKtpMMwESJP7Ev+9JewWmRexiY/PEXaCgauYqqxKoNBTuz428RBuD7bgOJ+4oJ+9a1Rb7K/lc4yUqdKkXVq4JzFUKSVAHiCnlpprAHInlJIZ5HKsil1buiSBSLsYpoqqZCi2gAly5idKhYjGmUoVKvd0z+5WqkhVuqU1PeaDEaFIKu5BJNha2CcrxJDOstqVGAJEFRUKmdPN2LKbi0wsBScaoYhz+aDQFpVFyq6EUOSGrKwCAx9xSXZySCx71iIN8ZqdslVninC+N6LqPbYOIYGIWmAvh8wkbSc9o+IUxS7ttUMummCSw9pjLHctKAGBaBGwhXTzNUIjlQi0qWlVAvEUzqg7iGVPVm9yAGqcUD5iagMKUCID7NjInfVpGmeWoHcXPz2boZhUSVpKpLuBuFDKtzP8AAKjHfxEdbV+uYgxcp4yd5AItbeYHnqGAcpWbWAsS7qvn7Ske7XpPuGEBas/lzVqkd6aaQ5VAs9yjblutTuu88I9lQqj2rKuA55wWWjClBrk82JgSf5RLAC0qxvEEvJ5fU1RtTJQNJu8q3bdmJuTcs3drbcKeuBUzwDNWZApZg9MD7lOjT/dAKNyzNSH+Un7xxIxgamY/eUReuWE6PESyCEUE2CUwSxm3iXzwNSHcv3K1F1UhVdnBka4FCmR1Kyz6jzdja+IuFMwpjugxrMFWrULbBjMDpL6EJ/l8xiLiID+KmNJesKdMLYCmi+EAbeKo+sk9MSBHn9CvUWmIUFtGo/dCBNI/1c+hwBmHcKzJNlRQY0xYG1vMr8MbMCyaHsKYGqN1JZnvJublrdfTBFKnpnxnwgEjrFwZ3WVI8W0kAxbDoQoyecqAhW8QJ5m/x3xbOEZoVFKOD4jewEzYeIbWttG+E+f4YfapEnYssEG/Mze/W08sTcNYkKCSB0HWIg8uUzyM+uBxQ0PBTZGUt4kvBJkDoLcgIHywx/7YABE/gJ+uJOz+SljJVUgamO4HlNpwJxvLZdXOhmJP3JgKOpblaSfd782n7Gq0tgmb41VJ8H5YN4XxyqbQTHyxtw7hKVBZYMWAJk/2+f0wS9DuoWIjkOvr+OKUX2Q8gW+aOmSbxgCtnQL6uXLfAlXMM50pckwYkx0A6nFh4R2XjxVgSZnT5jmx5+m2M8mWjFsxwfgOqKlUTMEL+JHTy+PTFjUf2tjbTbbfyxsikC4xwtuTtkbIykne/wAMWLsx/wANv6vwGENSn0i+LB2bSKbf1fgMbeMv/QF2b5vMsHIVSb/reB88aZnOinY3kfHAHF+JEVXUMRHIen98KqmYO4N/1GOifk02kDkN8xxltgset/pjnXaDNFq7gj70z5R/fFvp5iN/n+umKlxpA1WoDbTeR5wPy+OIxzlN7ZWN7GvZzMaixi8e/f8AOcaccyevNJBImmyRcAtUBC33si1GI8h1xB2TDK7Cb6JE2tq5DDzi1XwqwVW8WkgiBpYQxnkptqP8IaN8UpL6tMbfqEhr1Kj9+hWNLikoidEhacgWiDqIAMtVYX0xgDN5N6QC94atVkRqraipDd4DE7gPUYE3mKYA2kNeM5spXFKiivUquveECIphf9KgQ1t5k22K2nTX2gf3mtoWdZJJOrVpEyAsRICgBeuOuykivKkatcsTJJ0jQCGZkjy8BYqI2I6yPxKsRTDCVJKggE2DHvSvkCKi+X7uPLFsq8OpfzMoABYwJU7294E+ZxHnOBK7fzHVN7XHPztOIsujnWbzhJ8IkKZPUkAwJ9J22M+uNRNiI5RFr+XOdtuWHHFeAaJIJ36dJG/u/XNQkgXEEt8IkfHBYUH8OzI0aKtSEuCLGBoaTHUQIHUjBpyWlajg28Ky3JQ9EkXtI06bco88Vt6fM8wRf+n/AG+GNstnyNauxKMp+PtKf9arPlOExDnO5jX+1OA1NS8gciSxgRyBUk+ZVceOXJ7qnLeGmJQCGRhWiV/mJB9zRjahxelUWHLjxaoFwDS8S/Oo1vLGBmFpajr1NU7szzGr95pHn3gAJwrACrcQ0oWejFm0NJAOgUyFPUgawecOMbUNWlJYaqZI0H+YkCDaaZGlfInpjOSy1VhBkjS15BhoprBA2MoLdJxDmcsWe+tlgwTvJQ1CsjYq5iPPFWIc5Bh3kBfZiWg3CjT7IuNj5db7lcZ7LsNVbLgFYOsarrzNmPugeVsJ+HHSVaooLkE+0SQthccjufWTi+8IzBtcGxMxNtth7UdN7GMJsuKZSOGZlxAZoLRpG8cwSBu3TkN72g8ZGxlj5sTsT0nDfOcHWl+8p04DCSoMgg/eTmU6jcc7YS5rNT5E8vT5AYh6CV3s2y+a0P4GKiInn64cjMtmAtNAzHqYGrz6QOu2F3AeC1My0KDpG5+6v9/ni+5Xgi0kimYJ582Pnz9wxg8rWkZujHCeA06CzIaodz08hP13wxZSDfAGWylQ1BqNp3BO2GxoJI2X1kg4hYnNWiJUiB25Ab41QX2PrbBL0j/LHr+YxAPXGUoSi9iMlvO/T8cP+zo8DTvq/AYQkm+3lHnh52b9hp/i/AY2wf8AQPcWcTpDv6lt4v7hjTuVi4P6/XPEnFj++eCAZHvsPwwOtwSZP44xm1yf5ZOrPGsORIA5iPh64pPaVoZpEkuSPMAD6GD7sXRqaxyEmQYHp+vfin8fZTUEmQGBbyBIkeeN/H3ZUOyTsTmNdSoWiQoHz5Tix8SoGohWTEoSRvpDAkW5xOKz2IIJqMVkiI+cevLFwpTCrENMm4/336/niJSrIOX3Fc405L0kRgrHx6Qbju7iTsYebG09dA1a5OggYXbRSWdItAbwqSALEiYBkksDzGNmy9SppKKqQBcgz3hVuXQALCjpJ54xlmAWACASsOROohZ1HYSTrfnaNrY9MozToCY1ajAkk2lufpckTyCnBC1EdFiZ3nbcHmdwJAwFWzs09EmW9kzFmLqCfMABvTElM0zTIpsQpC6ecGNJE+QMA4miwDiFFQpUiWsRHmAT+fyxSeNcO0BjeGgg7i4X8bYtdeu7qGC6WJ8MGwIt87jCrOVGemwgH+IC0GZt5GdXx5A4kZU1pWBjy9/+30xG9HeIvicjTbrjVCTIHTfl5Yy5FNAdamR5eeAe/LNYx5+l/wAMGcRe0D3x1wvo0/F8fpi4kMKy+dedKkgTJPXnPzPxwdxLiOogEkkbnafI9es404Xk4Qkjfb9ev1wyyvBBqk+IncRYeXLUfLCctl/ajTh9GoYJm3M/q/pi08OzzewWC80Y8nGx9+xHQ4h7paaDX6b8vd08vyxAKZqwFFpsBM/29MRJ1sUZUO6vEu8QuSyFGOsJZqLCQXTqP4hEc8RcK7NGu/eVGAp6vaQWfn4Ry/DaOWDMn2Qd6dSo5ZaqjwWuxVdzvaPD1w77LcPdQXChUrIjhYECoQQ0D7oPte8Yxnk5LQTaa0MsogpqqU10oLgDn5zz9cECpvA/vy3xNpCgahf5R5Y1iAZ+s/hjnS+TnSIWqkXiTtvb6YEObZ2utlDHfcgGB8cMXT1v88DtRNzqAI/l+VvdfG0MsoaQNGaGcLWKkYlNWRCr6Gfw6+eIqOWm8kkdBy2x5qMtHy/vGIlOU9sStEkfGb4sHZz/AIbX+9+Awjy/Dqj20GBz2+tsWLgmRNJGBIktNuVgMbePGXK2tAuxBxiq4zDgAAEjxHbYbnl78Q03gb9D7vKP74K4vmtNaoDEA7R/KDM4Cp19QkWuL/Dn19PxxzzS5vfyGiV6xBiI2G306enmPLFOo5Lvmdo/xD9D+MfHFo/bLAE6jPKeXnjnnE+IaaNRAzAmRbfp7sb4JLZcX8Fl7Op3TOB4iQJ0mfp/bFiNczAkxYiZiLY5l9l1UisQLhkMjzBFyTztv546gczAsdPkYmfoB6YzzOp2hTIswtMSGabyZaAAbXjYST7g2KlxCqzVJ732R7MEBQ8Bm5eJlAUbwJsJMPe0S2DKwkgKq2EaiVksTuVJgC9m5XxVSKpVKbGZcjVzbbxAx7IQE2gARO+nHpR+0qIZ3oY+K11B8gpvP8xYn4R1xotfuWAIKiB0kgKfrYYEr94ansgKD6+J3j3mQfSMDZjNioSDKgSBJm8j+9/TA2WbZo/uzfcsU92x+IOEWYzJVSWsZkdbWI84P63wXmVluekSCB0JIB/XUYG4llpULF5/R8564yk6GJA5Ym3pGLf2R7Gmr43ss2HWJ/tgrst2NLQSIWdzz/ti+0MmEUBVFuRm0dL45J5PZCnKiv577PMtUto0mOv6g/nim9puwtPKFIqg6jZN2MC58l8z1x1DiGaWlSapUNgJmZM9J6m0TjmozTV6jVGEsTAmYUDYT5fW+Jxcm/0JjJgPD+FliCRHQc/Xy9cN61RKSgnxNtHP3dB54iasFBRGliZYzafh8hifhHA3ruB0F2P6+WOhzUENu9sFyXDqmaqbWOw5R1x0bgvCKOXWANTEQWI5+XJfj7ziLh/DxQQBdM/xE7nz6eWDafEeW7beQ9T+GOR5LZHIK0sICAeg5A88eLk7+v6tO+MrUEAc+vu68sYKeErYnfc2n34AI3qzADAHzAMY2UWJjUfh9Meytt7+l5xNTyxYkAHflYfPbDim0BE+ojkJOx8/xxijS8UAfCTPu6YOfLBbs0mNvyO/wxucyUEaQoP8u3u5+/4HHTDx2+wBzk2AIGkDqxsB7rflg7huYQLFiw6C3uJm3qfjhJnONU6Mm7E/eJBPu/h5dMK24xWzFqKsF/i2A98/PHUlHGhFzzXGUQXYev8Avifg3EFrKxW4DR8gfxxQcvwIz+9qsT0HP3sPwxceyOVFOm4E+3zM/dHPErNGT4oBZxqr+/cRz5AkyVHw+mBk1EdJi3v6xbDjieQU1WNwWNjNgYj1wup0LQZPU3BN426/njil42SU3+5GzSpCXEkwLx8zJE/HHMON5YFqltgT75+mOp16MAxFpkGLbnnvjnXFvZqtHtAx79sVDE42maQdEv2dZO9QhVNgLmIBMn12xcKqgE6k1CLEbR13tzPvxXPs5y58WzAATzjf++L0Vprd2BJ2EwAJ6CDiJePLJPQp9iHjrME8AghIExKz7Wkk3bT6evMU7M5twCSAAQqgExFNDAAG41FSSxAJhoAGLd2uy9KrTMGCBZlMAQD5732G5Kzih5pkBAKgP4QADJCofD8gPUkk2OPQiqVFRMZjMnk2oE3kmxtJA5BTUNureuB83nCASIsFYDzA1bbRc/HC98+upaRZbEA2sNVzfnBiep9+N8pngzBSA3MDeLgx8JxLNBpRaQKgJj8I/P64O7O8LOZzEkHQp2jczt9cTcG4b3zhFHhG/oP1Huxd8rRWmvgsAfK/65448mREN0TrT7sgCCQBYED9WONmqkSYAH1jne+Be6gAkz0B8/7c8U/tj2o1L3KNb/EZeW40iPn8OuOaNydIzWxb2r7QnMVe6o3prJmYk82M7L+HrgXJ1CVCJuPafkcBZDIlzCezMmfkPM+Ww+eHdNRTAAief6H6+uO6MaVI06M5HhhJAAknYfiY6YvHD8qKaBV6dPaJi5+VsQcB4VoRajSrt0BkDcWHXf4YPfUSAIIJ2Bj5bctjjkyyt0iGSVVUwT5QCBP088aGqOQm/L8MeSkQGJJA8x16QdvywRRolrqFaefl9MQk30hIiNPwj3dY/wB7YnoZItttPOIv54Ly+RAP7wmfS1+Q5t9ME18x3e8QPSR7uuOzH4t7kMh/ZVpzNz52Hw5nywSmbgS+w5W+gt8cV3P9oCW8Cy33Tv8AL0wBVyleoQajkA/dH9rY6nKGNANeJdo1RjoEmb3Jk+fphe7ZjMQbUxyJP0H448lFKceHxT7W/LzPyGDqiFhKt6g7T06/LHLPym9RQANHgSgyZf8Ama4942wyNfSCBBA6AWnEegwNz6cvUYke3OJ+9jm5t7YEKVmaIix2I3Hu54svZ4+BrRDfgMV1iSbSI/DFg7NmUY9W/AY3wP1gK8/xRf2momliywPL2Qfh6YgocYdluiK9zDNMidMjSLcuvzGKZ214jWXP5gUWIIaLxAmmh6z7tvI4AyXE8xSjUxdR1AJB3sCIC+UDHW5v4Ho6Hns/NKpqTSe7Ygq0zbyjnz6fDHPq9N6hCICWPTbYG+Mrxds1UFIFix+6JA9dIMA+sjFkNJKK6F9rm35csOPrBuiTgyLk6QQMWJ9oARJE7bWF9gScYXjBAJmDfygdBafhhZxPiumbnpvf474rGY44mpVkyWHh5m/Ibfryxo5JaEotnQFpGuh1WTlJk/lHliv8T7H0lDksxYzHIj16YseY4itGkjKJjLtUAF5cfiOQwgPBs9naal1GWp7trlne0+yOXqR+cSR0QUY7kVWn2NoE6i3h2kE7/q2NaPZc0XDIx32N7fni9N2DBQRWqEAC6lQNtwumw8jhDnuxmbp3p1Q4J9lxDAeWmQ3yxm4SNOeJ6LVwvLinSXu7h7loiT+fywcDIJYwAsmIFupIFvjhLwfjS0aAotJdLQFYl2LEwBsIPInpiudpeOVmP70FEiVTVueW258ztyvjml4zu0zkrbCe0XadWPd0WKoPabmR0HP8foalnVLMBsG+6OXSfO3uGCxmwVEKC5Gy2gb+4f742yWUYSTALeWwj6Y0UYwVIrom4fl2XSgtbc7XP+2LBwjhSCopdgQCCZEknlIHKcKadGo7wgZiYBgXt6D34Z8F7OZjv+8UgbaiTNlIO1xy59MNzh0S2XKvGqQNhMDY3xrVpHV4ABPLmSf1PwxhaIAvM2kAny58vdOJ6deLalRB0n5tF/QRjGPjOT3oVWe/YAl3ktyRLxfcn9DDbLgwCdIYX0x7HrzJ8rYXV+LJTGrw7ehHxEk4RDjNWv4cv4E+85FiecSZY+/HZGMMKHVFmqcYEwSAbxsDA3Y8gPh5nCrMVC+xEcmkEEG9iDB9dvXC7K8HE/vBqbfU28ja2wvg/M1itiNQHIT9Jvucc8/KtekmzXJ5fTOn38trmT54mUwDE3PL9RiEZmJJVlsPgflOMCrq5jb9eQ92ONt3Yromo1Q8iI336jG6ZeADFuf+22BajXFzPMjpN4jb++J6NJmnTLC/v5crfPDVv2KsmNZI9ox1YdcQ6SVMERyjYHDBeHEwzHTG6iDOMsFp7RJO5j++OiOCcu9CYFlaVQ3aIiJuI85xY+BUgqNpMjV+AwgzXEgl3PK1/oJw37K5rXTexEPF+fhBm/rjqx4ow/ILRzjtpR053MsoUEsJM3J0JBgG+w5TYYV6F03XSxF5uRMW/uOpwZ28zIXP19vaBvyhEPX3X64J4JxRa80q+lwFlW3IHriE1KTQ++jfs5whaSPVJBdidFvZFhz5e/G3Fc4JM7i3T9f2xJn+J6bHpaOnu5Rjm/abtAxcqp6SRyn9R/vjotRVAlYfms3UzVcZegNVRyR5CNyT0AuT5YtXB+wVDKkO57+rN2bZd50r7+c4E+zrgwoZc12E1K8R1CTYe83Puxba49m3iPUbAc/piKLv4GPD6VPUqACV5i0E8hHPrhjmCdzcAGB1PTpMxhXw6kEjaZk2v8BhqM1JkEEEkAiD7v10xadaFRLk4B6wADHNp+gvg1sijAGL8sJuKZ1aKljfrBsB5zYWxzuv9rAbMUadOAgPigyCxNx5D6TglKhxjZ0ZuFUxULFAT1iTJ3I/XXriidt+CaApmVLmLEMoImOhE/DF34Xxg1BJA8R+AHT64a5ugjJocagSdxqHvw2rQujhtOkF99o3/RPzxdOA9lkgVMyTBuKI3P8AWfu/079Y2w1q9lqOWJrKmuTYtJ0yNgDYDe59MA189p3PPadvzxjHH7sKHWSytG/g0gGQqkhRz5mSegGMZjOIptYclj5/ofDfFVzXaYLYNO23L0xillszmiNFMgHmTpHunf3TjTSAd1eKqguVmbDcx0gfUm2FdXiNaq00lgc2n6sfot8M8j2MFP2irvN5nSNveb9bYmzmUiQfDp2UmLW25fXl6Ywy5ZR6RDkLU4HJBqvrJ2USqgzzm7e+Jnng6lSmwKgj+EW9I5D0xLlUkRp8QiPvR+vdv5YJXK7bLPI8vOR9D1xxOM8uw7I1OgghT+f4geWI8xSJvAX8PeOXK+D2pLESG6nV08ht8RiakyC8xHT89/njaPiyfYUB5TKsRdXjy2+LbYmy/D1kzUE7QlyB/lGNq2YRbs1NT93XJPnJbAg7RKD+7BqkEXA0r8TbGywQj9wDGlQQNC0582O3oqyfpiWrWVAZqKg9AL+Uz9MKMzna9Qgk91JiANTCdt7c8AjKhHOsaiebMCfMwQQPdinmhDpDDsxxJHtSD1DtcwvvNh8MLK+YewaAJ+4JI97C3rhgsEEqxMD2RPTp7tumI9LabgRyHw3v75xzyzzl0SyJcul2Go9CfFJ9T5/XFp7Kx3b3nxX/ANIxVyx1QQI5yR8Riz9lEim8GfHv7hgwu8ljQHxj7P6GZqtUqFpcgkDTFhp6X2G+Isp9m9CmCFqVACINk/8Abj2PY7VCKd0UQZ37L6VVdJzFcDy0fimEbfYDlSSTmcySd/8Ah/8Ax49j2KpBZb8n2JpU6a0wzkKumTEkRHIY3bshTKx3lTneRN48vLGcewUBtS7LKrFhVqXEQdJ/6cZfstTKgB3SP4YHl0x7HsFDsj4x2PpZjLtQZnVWiWWNRiOZB6YqlH7C8qrKwzFfwtqA/dxP/wCP0+GPY9gasE2i2ZDsklKIq1DBkTp/Bf1Jw3pZYLzJ9cex7DEaZnIrUpmm0kEQeuK1mvs4pvvXrD00f+zHsewqADofZLQVtXf1j5Hu7fBJxa6PCAv32NovGwEdMex7BSA8vB1H3m+X5Y1qcCpt7Un1jHsew3vTFSNH4EDtUdfIafxF8Qjsuu5q1D6kW90Y9j2FQzJ7L0yILOfh+AwFU7DIf8esB0BUf9OPY9h0BKnYigP4ierEMfmMbHsfTme8fy9m3yxnHsZvFCXaFRIOy6wR3j+vht6WxqeydOZ1v8vynGMewnhg/YZv/wDS1O51vJ5iB+GPHswhBBqPB5W/LHsewfRh8CojPZGnEd4+3l8bj+2GHCeErl1KqzNJmWjoByHlj2PYpY4p2kOj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>
              <a:latin typeface="Century Gothic" pitchFamily="34" charset="0"/>
            </a:endParaRPr>
          </a:p>
        </p:txBody>
      </p:sp>
      <p:sp>
        <p:nvSpPr>
          <p:cNvPr id="28677" name="AutoShape 6" descr="data:image/jpeg;base64,/9j/4AAQSkZJRgABAQAAAQABAAD/2wCEAAkGBhQSERUUExMWFRUWGB4aGBcYGR0bHxgbGhwcGh8fHxwaHSgfGxolGhoZHy8gIykpLC0sGR4xNTIqNSYrLCkBCQoKDgwOGg8PGiwkHyQsLCwsLCwsLCwsLCwsLCwsLCwsLCksLCwsLCwsLCwsLCwsLCwsLCwsLCwsLCwsLCwsLP/AABEIANUA7QMBIgACEQEDEQH/xAAcAAACAgMBAQAAAAAAAAAAAAAEBQMGAQIHAAj/xABHEAACAQIEAwUFBQYEAwcFAAABAhEDIQAEEjEFQVEGEyJhcTKBkaGxB0LB0fAUI1JicuFDgpLxM7LCFSRTc7PS0xYlk6Li/8QAGQEAAwEBAQAAAAAAAAAAAAAAAAECAwQF/8QAKREAAgICAgEDAwUBAQAAAAAAAAECEQMhEjEEIkFREzJxYYGRobEzI//aAAwDAQACEQMRAD8AXfaV9pPEMtxLMUaGadER1CqFpkAGmjc0J3J54r9D7VuKtMZxzH8lL/48G/aXlA3F86SLakuf/Lp7fDFdo1aS0GAMtri2+0zMxE7W3noI55Za0jPluh4ftQ4psM68gSxKUoE7D/h3xrX+1fijN4M24HIaKew5n93vzOEtdAwp0aKDUQS1TctEn3ADl6Yd/wDY1IUwtFS3hBLtvBA5zAknbz3xDytC5e5JwT7WuIHM01rZxzT1DWNNMSOlqcgExjo/FO2ObVdSVIBA+6p3PK2+OKU+CxUYBpIsIFvibkj0x1bLx+z0jU3AQED+VY+p+WNlNS0maJplspdoq5Htnpsu8XO3pjnfa37Sc9TqAUs1UQz/AMMJTICcmLFLFtwvIRJkxi48NrqCSZtUJj3zf/SBjjGfryCyqC0+KSSZPlF788RklTRMn0X3K/aXm6iJOYqKy7uFSHFvaBp2i9xHngDOfaHxNWVEzjOGuCEplt/5U25G2KavFarMArRpuoCgGTE+yJ5beWCF/a6KShqoJFgSIO/I3tzxzpTi9y/sR0fJcc4rAapmnAm4Kop87d1O18RP9oecp1Q37QWpL7SlUknYgQsiP1OKTwLtFmqNSA5EmWVrgx/EDM2t5YacWzX7RUDK3clhpVVhAzAAksTtvtsfOcK5KVNk3oeD7Q89UqTTzDhOQ0peOvg39MWfhnanN1KcvUKyLPCxPQ+H9SMUPLU2pe0nijlt6+/fDPI8V0s9NvZXxbzNtW3kLYx55FKrZUXZYuIdq80oXTXfcgnSnIgT7PrgnK9oMyWCnMmTcCE25z4MVZc6pedRZDDaYMRvY6bEb4Z1sqpUkGUiecjax644o+VmjKPJ6ZonSHdTO56iup83qgzbuzI/0jCh+1+bd1AzTKIGwS95udBvFrYzlsmtWnNMyVBLLzj+IDmOvT0vhBmuHmmRAtJIgG5mLWudselLLJ7j/pzuUi0Vu2mZpqAaupp6Lt09nGtPttm48dSCfZgL87X+WK3w/M6qs1FLCdLjYxzjow3HmMNeJUjTqd0i62ceAxZ1b2TP3RMCeRmdsZr6jXbC5Mmq9s88W0rW5i4CbcwJXB2R7VZgHTVzLWmDFPxRe8CL45xnOE5lyzMKlMwSaaqSV0m59bHAquyVAJPdkx4p3AvzsZi2LUJ8VUt/v/BaZ0yr2rzTVBozLKh3AVD9VnBGY7b1lR6gr6kp76UVj79gDioV6ilCKRNQyIGwG3692CBmm7ljoBBMGFAm15A39cKOWX6/j3L5aRniP2t5sIWTUAbKWVb+YjGMp9rmakLqaoRcgKu3nb6YRZqorG6iBbr/AGjEFJV0lxKCVPh31DafKcaKTatt/wAhK/YvR+1ZydNOoS4E6GUCdiQCOeAKP2z5pqhQUJgwTqAA9fDhNmONqymoqqHiIIEE8/zwgDGkzOrMrP7S8pmbeWCGSTTf+j5TSuv6Ltxv7YMwpNJToqDcggwel1jF3+yjtDWzmXrPXcuy1dInTYaENtIFpJOOHZTgxqt3hEl2idUATjtf2PcO7nLVl1BprTIn+BOu+NcUvVVk8nJnKPtVzRXiec8nWB606eKRTzZB1IIb0n4WsfPFv+1sf/dM3/5if+kmKk3E3C6QFFwSQN42HSJM/wC2LrboSXY/yGUp5iKlXMd1Y6gGA0wQLA32K9d9zcDfNcUCKUpVRURiCWjbSIC7bGSeRtsMVR6+2CqC6wF1hR6HfeTHniPpNSu/2Djoa5vNeNitgRq6G4v+Ix1bszQ15PLTfVDmedib/LHH61BixXeBpJHUMZx2HhzGlQy63AFAD0Olbnpt8zjWCS6KihnkaIjXEzJj+WbHz+8fOMcczef1VJalAI1sKQsq78ySAPM465XlFW8ha1EH+hfb+UjHLGod1Tza1nhjXOXVjuRRYM9h1YUAcROHJ/gJBHA6lEMawlQCNPhDagpkzFwcXDKPTzaEU9RMyBHiDenQiR/tirdkezZzFQ0A8FQWlVJIOwJAHszE7Yu3Y3stTy5asK61zcMsBRe0AsrFLkEkxtjky+I821KqIUWwbi3YZtAqAoxsCBr1XMwy6LG43IxrW+z6nWVe+qaKp8Q0VEI6RpfR4rAe1y+LTjHG+5zKrNIUwoBU1XbTP8TSCT0AtG+J6GamqrUquUZCdRApwQd90XX7yxmcd+PBCCpGnBIXLwNSgpqKrsoKsjKsqvIhgwDDePfhnlfs/pvNUipTqEEbqVJIgSI1D4YI4tSzOYBqpUVQgJCpqJqkdBqOk9CDMHbliDs9mM2qMVpswnZjVJVpvdHvztpmcUsUe0gUUjHCOz9NKRoFNTIDDCpTc/6VaSD0N8a8FyYLFHRUYSLVUAkcmUk8+gX34sdPg6VTrrZUHzD2HqGCsPWJwv4jwZVrl0K6VWIajVrgczLeID3bYl+Pjk7aHxIeF9m6lOoGNMC+qQ8MD1lWgjl94fTGa+SYPUBplqTXKhFqIZ3kIwII5FQD0Ai5GW46EUAVctJMBqZt6OmpWHqAYwVTrOjFlLuHFwwV1HpUpjvF/qdSOuGsUVpC4IWZjIIy+AaxsH3dDzQGAzFdwlQBo9mbwtUVMtVpsT3lOYXmNLnkx+6TIg7E8r4cVO0JSuKIIqqwEMxTXb7uoHTUAO0wVkb42GdYVGptT7yjUJNNjIhz9xiwsxaVvzIB5YieFN2hOA9zmVRwtQDxqs6diyyNQPnGoDzOOdfaX2dNFKdSmA4qViSbc6aD5lWaf5sXmnmaThWRijFQFZ7QyGNLTs4YLIPQDEGaywripl6gHds1F0G5Q1GLFT0AZSB/WOWNmtDo5j2X4YxV+8LUVDCJsSfKdvXBud7Od4Jo14Y7Ek3O0kjn54P7V1zRzGkrPeqjIvUkaWGnqHBHvGAadNEqFFGopIcq0AEWYCN4NvQY4pwpttEsI7M9lBXDnMPDK5U6CAGgC+3nhZxzJUstm3p6h3WkAsWkyRMQLb3B5YS8aytGkrOD7T+ESTYn1t7/AJ4rmaoyToD6Ym4Jv6xi48ZRpL9yFZeWyuV0WqM2rfYEemKrxjOmnKaywmATzHp1wsTUogEyLAYhzFJifEGJG53xKx730Vb6bMDiTCNNoM+uO9fYXmKlTJVnqfermD1ARB8AZHuxwDL0iz6QpLGyjqSYx9SdgeGLl8olFf8ADgE9WgFj72JOOmMVd0Nd0jgn2tGeLZsdHX/0qeKPUbobfXHSftQ4I78UzbBWOpliBP8AhIPwxT37MvafoRieUb7HoRT54sPZ8ZeJe7agBJgAWvHP39MHKubFu+Zv6oef9QJI8jjUZFmtUoU2/mQCi3/6DST/AFKcDkmuyqs9xbOqw8AizTECD/cTjruXpacv4rFaUT6C34fLHPeH9lKdQJDOksPCwGoHnsYKmPrbbHSc90OzHb3gfCxOHjrdCSrQBxyqUo0wogsb+QCyfywh4l2HqZ/Mhivd0VC1CYJ1NV/e1ItE6jBZiAAovyxaMxwsZrRq1AUixkELzg+I2WwOwJ8sG8VzqUQyBVpI0KXarqNlCyKYDyYAAsTzOElcmwS9QNwoZcKVRE0qIHcd7SXSvOoaSaSessfLA+cNdUNF6L1abDUGUDLqIInxVFLkC3iMb417mT3lSpVoUwPv5iKrTMEhjKTb2V25HEGZ467UmVe7CtAAr10KsLWCKpd2J5uQOgxqaUGcIqPVc9zlaQCjTrpOHVP5i7jSW/yk2xrw7iH7x1q57XUkhqYltRFohKilrWgLiLO5FXoha6g6YUnQ6LTBggJTFJdTGdlpTF9WAMnnkygPcZilTUmIFOnUrMI/gLnSJ21NPlywwLK3DK7KrCqMtTQyooq4YjlqWoI2G0x64xQ4hUzFMqlWvUPKqcrTaPSCBPnhFRzCZk1CM1UUQSxBKH2fvuzaFSfuojYjyPEaAGhc8rBRHhpvVMnkNYVQJtYYBD3J5fOVSw70BVOnvjl6akAeZdB8A2Nq3Gijd2c7UzFQR4KYpKLm+pvGDblviDh9Hu/3lT96ajQgruiED3if8qL7seAQsU77L+Ak9ylEQh83CBSeQDKPfhASniKKxRuH1Kjbl9NKRN7N3az78YyfG0pLoOTrGmRLCr3IiecoRTNvRvXG65uqqhqtSiqH2UXX8JQ00951YgC5XS3/AHSiTsAQ9QDmZVVkjBYiPPHLNoZ0CktCVDKuI9kFmmnWXkJcHkIMHDngfHw1buaq6WYHwupUmNmg2ZSvOxEQdW+Kx2ayDUmZqbUe6YeJKYYAf1JV3tuCPhh0aaVSKdMgNSAdaYUyg21UwTLU5vCNKyQNQMYnkM34tQIeqjDVTLan6ugs48qyI+oG+tFU7icMXqK1U6ai98Vp90xgd4pFoOxYMGYeTYH4hUr61enGsKNQa6MQZUjmpMsA212U3IDT8PWlXpFGptRansjb0xMjSea6lEdI870IzxLLUswcvmGpk1FUvTHNSQkkxaFJVp6xhHxHsfSpMiUw6mnJBmfE8Em+8AKP8uLLlaYCjxQBSWgdjBbQAw6XN+sfy4JzORZ0RiPGFAb139+Ms0ZNekhoraUqhKl2Woy2DMgkg8jyMb4D/wCwLnYzNgosDy9MOx9MZETjg5z92KysUuzIDeNiynkVBjzFrY04h2ByzT3dQox6wR8MWnViOu4Yzb0jBzdbdktX2VDhfYGnl61OqzhypJACgXAsd7wSMdG7IVCUqzyqdZjwrb0GELwik8z7PX4eW/xw77EpFJ7ydd/XSuPRxpqKsqKoQ9o8mDmahKg3G/8ASMKW4Qk+z8MWHji/94qeo/5RgFaBNhjxMn3v8sza2KzwlOmM1eFLp2g8jb157jyw0zFMIF1kqSY5QJneY5/LFOzPaZWYrqVBSUsdRNo3uB7oj088pOSdJC0iw5TLHWiMqiQJiIkEEH32MdRg7P0JbWLaQAP8wJJ+H0wt7Jfv6j1FqSgG0czZTcDfoemH+UotrKFiUEuTBMAjSqrH8onyAx63hOcsfKaq2bRVGamRVcsKMhWqwIL6S0nUwkKWIAgQoPu3xVa/cHWC9FGWBFMO5AB2B1ggkXJB1XInngjiGYoZjMOuZerSWmNCUVQjw9W0glgxuKcm1ze+B87XfJ0ilCSavhDKqAhj5KWeow30I0LbW4mB2GqIs/xNKVEVKuUbuVJ7s1e7USbau5matQ7w5MC8czBlaqFldVaiXMgjU+YqT9xNNMCmI3SivkWAwuzlZcvpRKC1cwVE1atXvakNaFCHRS6+EkD+Kca1s1mKgc1Ki00UQ9UMDC/+GHQFKVOTdVBLGx1NYMY04nm6GbZaYNc92I7qkswBJfUQzDV1LMQu5P3cCPnqZTVSyQ7sDQry3c6jNyY1Zmpbay2NsG5XjWTo5dqVIME0AsioWap1aoA0BI2FRgAPumcJsvSq59mbM12RIIpI0aQJiEprAaBuQFUWEk2IA37N8NqVFvVWpS+8mod2mw8aUhp1H+YyOqYN4bxh0RqdKmlVQSESiq6XIO6s8ggcyiQvNxYlTWyuUpIwpmvmqdPSPEwSktRjtMQTAnSq2EkzymNFq1KozORTOkBKalELcg7lx+6U306i3NtExgZJtkchToGrVqsO8U+Io4YBiJFM1FB0+YLz0xFQ45mcwzU6FRaNI+0y09KBhuNVSXYAbk6d5JAxF+10iFpio0UyArggLuJFGmoAQn+IBSJ9ptwQ2YqVKZARKNFRNNAJNTSY1M7aYpqZJcwJBCgmSqGOCTTCqD3tRxeoTsNyVDAlvLUQBvJF8R5riYUN3opQLhXZqjuNgxPhRQTN9DAwY1XhTV4UBTapQfvqpImrUHsrz0JyWZgESYEAbkPK8TEEBSzGJLR4jHpM7kkk7wDaTDY0rLVwKm5BqwuhrqqU1A25aRPy9wxmvl6dOqK6Du2FmOmNM8m2gEcm35EEDAmW7tKJNRV1kGSQz3/yeX82IcilNLrrOsRem2mDyv4lXlpDVF8hiUJlrocRLju6Z0sytBLahDAwVY+2urrDC89RrklqgoazeMDXDRJBMOpIsQFYeUgGwGKjTrUEKkg04DezJClbspESUiGhvEORIg4YVuKKlBWmq2lmRSPH7alZnnafUrU5kYtMVFwq5kUg3hLBmWkRP3iwp/Dxcrwpw14WIpIBcaRf3c/liu8GUGmi1jNRmDA9Xl6gIj+WW946YZcHApqqRtTU22keER56aYOKTJD8xlUb2hfrz+OAavBv4W+P5jBlfOBSNdrXPKen1+GN6ddW9kg+hxEowk6ZWmJa+QZRJB918Bvf129P0MWTOToMb4qWfrkoS5VQx0iPvf8A8wJOMX46vRLihfxfNENCGTGkTeD5fAknyOLL9nlWaVa8xViep0JP1xSc3mIlt9I2FpMWHkAIJ6Ytn2UIRlamr2jVLHpLKpt8cdN7Ak40P+8VL8x/yjGMpSAUtPyNv7+mNe0DkVqlpuP+UYreY48QwDAA7KAOcxckxJn0ESceR6fqu/lmF7D+L5Lv6gpanZARqZVB32WSIAjmJJ5RgfKcCEgqqrUOnVq0kwoj21BJaFEzbYi98SAoIKnVp8Wo+yBpI8IuSCDbabmdzhnSz8sChACkWEBZAG/UC3yGNViTdfJSQz4LwY0EC62ZidVQuZKgLAHraT6nA1XMaKblj3Z5FSDtMXawki/9PKJDChn0q94FLQliSI1sQCCDzHOfTpitdo61RmUUCgJGnU5EUlMF3AIiygeJrCCACScekkoqkbV7Faz3DlrtpeVL3So7Fi8AyyUzBcm5LvpUD+EWZdmcxRo1Fpd2zgAE12Iq1KoiYp6gKaU7G8MIBI8PixitWpU1LKxzLVmKKxEMyjdwH9qWsrVPCApbTYHExy1WrmdB7ss6GnppklVB+69SNTj77gSz+EMQDoDLMo1HiFUVKzstKkJIQaQTyLVWALsVAgQzG0CL4W9pM6+bASjSNHKUn0oCYhiPacrINQgWAmB03BvHKpy2YCBu+dfDSJp3HJmCk6UufaMnnY3O3E6RoIrs3jRT+z0aR1HUf8VuSKDbVpBLbQRqwgFvEKDZSMszLSplQ7qsrq5g1PvFuYpmSJFgcRVe0BMIiC4VSgW7kewh0ydAJB0A3axJPs54Hw0s+uvVAquZ2lkUE6mvIBLDSN5MxOkxrWo0/wBpjKxTA8JYkgLY95U1NJVQs+MyxGtrFoDAb1qAamWzLoSGCly0hdI/4VCmhCu0iHcFVsRICkiLK0alQNqqyVEagJFOkB4lopYKRdAQAWMxoUMcKqfDu9aizuTSLlV3EUkIXUFiQpICjmzQoHhJw0GeY1BTRB3bnSqMYDClcK5Fhl6Q8TwfG0yTyQBXD8t3BYqJZvBQWQdGvZZUAAlZLPYtMLAJYlfsb69PfLXzGrwqSERdC+Jyp3VCCEGy6Q0TMV7NcazAd21qoGoho9qq+94ADx4mOyLb7qjD3s6/cJU7ymS4UGoxCDUHEqutz4bQSCpg2MRhMDz8G1AUyQrG3eJWBllB8MgAyBsNJEWnmNKOXSiNJDFxeT4y0mYJXcgzy1D5gfLZPMVqlSqK00zqswUoomwWamkqOoi/vgoVjTUtWCTIUsHWpqWY/wAMuwjfmBjP3GB5Ry4LrqVFPtAqJG9jYyJMCRPkbYYZXKqXLLr7vch4MnfUZMD1ubXuca/tClWFIltV9VONyD91n1axAJgeK/pjIYrTUuFA0loAF5uSJkgbbYYLYwFJQ7QuktLFj/EsRYnaDsCTEx0wVwtE73WrECAscvETEiNwWt/SMU4dtaEAMiwT1aRPMyI9b4bZbiRkAAlTtHM2iSL7Dl574bVDpNaLtlczqKlXDMrnSCLeyAYI3KgsB/WemGzUtQYgnVqJBPIE3CjzAt6g+WKfwjOaCoiSghQTcxYyASWv5cjiz5CsrKrE+0ARqgTefU35chvOGjNjVhZdYBMfPnvynA71QhEKD1IAGDatTY8o5jA2crBUPMtYDr+QG/ljSvcgX8T4wGXQhOo+4Rzk9OXvxWuK1POTGlf5b3aPUQB5Dpg2u4mJ3PL72nr0Xy+NzhPxHNXmx5KOv9vyxKutgrFufqfuyoiWhZP8xg7frlzx0L7O9AoVFQyFqQT56VJ+uOcZrMhRAILzJbkpjkOUdcXz7KWH7NVj/wAX/oXCT2BNxpAa7zO4+gwtr5FHsQPl+OGnGB+/f1H/ACjAtsePkj65flmL7Eb9nKYJKyCTci/4+Q2jYYHo8POXBGrUGhQtrBZb3XIxZHI6YVcSMEsdlUA/5mH4DGvjp80VDsKr57TRX7oJMwNyZ1N8TH+bCrPLoZ2ALtVH75VMnuwQlKigNg7tpBP8r25HbhlXvaoJnRNhOwF4PwGJeIcIIqUtKSoZmckhV3jU7bnTTYqB/M28HHo3bN+mI6XZ+rVBLNTptTGjLJTIYajEmfvGZUG5ZhIhVAOaFHxjLURUFZNKszyq0gRJUgSZYksV3aYJ3DncH4LWSv3grBm0tUYTBWw7tdvDMnwgDSoFvu40oUKtamHpslPU3hKyalXvGh6k8iQsKTcKG2kMdBib/wCn1DhiSJIK0vv1hNmI3QM2lUTmSWjYFpwbvoLd3T8TMEoq3hZkBl3fV4qSHwhi2kbLcamhq8DVs89OIpgRVqI7H2QA66zzMhGYWGpgBewHE6BFEmm9QJVcJTQwxZAARCrHh0hSBsS4Hs3Yodi5OFFW8NQV9fiY+yrEeEkE7UAZRTbVpNgCuAM0QKtVO7ZlpqwKXBdlu9V+aoh2XqEm8jFhr8O/YzrL/vW0woJIpu0hUmJOjwGAJLGFAGyridUVHNKh+7FTQlSo1jFMAwYM6QYZm5sGPIAILNsko1gUpatph3PsodJC06adUSROwJJNgSTa+ealRmlS1RTFITLBEgsxiPCGbVv4jpYnxz3a/szU7lKpiRBOtgQpUQQvVtRKfuxdiyAwgad+DcZq1NVJIV6jkMSdwfbmLAaVlm/oVbxhAE0cmXagKhC0qah1QxsT3j1KoG2oANpG+ukgi+BeHZ5swUWtLCpW1Qd38WlUCg3JO7Gw0QJgyXm8zUyhCae+zNZiQ+mwvoUqGtpUzpBtqN7LeHhGTTvD/isSaSkGAJUU4HQM5YBjBKjV/EAgGGa4xSp1iH1FUBFN00kaFGpmRdJVaZ1BFAUmLyzNjBoVabs1PQlSQCjaRJBMgqFiRsSNRJ52wg06aj5mToBUIu5IWqCs9QRTeo0WBA5HEWSzrZgks5quY8LHwi+8RAGkXIE3ERc4lsC4lw7E1HC1NEL3aWBPIqrKSAbywjEedoQkAyQoJaxAP8OpSVBbkBHQDCfJ5xwNFOmhZZvMmJgAF50rYH7u4viTLcZCDS71XrA2UVCNRNrMVLKk/enUYtp5pOxbFdPssDU9gkEkAEwPCb78gT1PyOLCMkUUaoEEQDIBi4AtfYHluMa0qulNCtpAYSxIIc2YjwyCOUyTzMxYtPERpbUW3aI6HeAN9gOQvcnDstWE5EsNPi2aV2API3Kk7SBPLVvi3ZKsGsGPjN2BJiNt1Ejfa3WZxXsnlEU3Go855YsdDOqgGlY+H54pMbgOs3mkAM+IgbdB1JNlH6vin8Q4kS3hE7wJImDtHJAefMjmdt+PZ9nUQWAk+EWE9bfq2ElFlSSTLHc32HTyxTZjVBpr7sRc2239Oi+XvOEfEOICfKPx69MYzPEDF7LGx5+sfTE3DeBvmSHqgpSPLYv/AGxhkyKKE9CDL5WpXeKaz1PL16Y639mHBzlstUVmDM1XUY/pUfhhdQySooVFCgchi0dlUik39X4DHPgyOWQhSbYv4rQmu8A7jkegxBSyLNcAxOLLVrjWR8Y5evTEdZJG+N34sW7bDihK3DXAtHx/PFb7ToymJ6TG0jb4fhi61ssCYC6jEgzF/K0Tzvigdp65Fco33RcA8998V9KMNoqEdjDstkw9WOUSCPKR7wdOF3arKV+8zBSoRSWnOlbGWBXTP8bEKtpMMwESJP7Ev+9JewWmRexiY/PEXaCgauYqqxKoNBTuz428RBuD7bgOJ+4oJ+9a1Rb7K/lc4yUqdKkXVq4JzFUKSVAHiCnlpprAHInlJIZ5HKsil1buiSBSLsYpoqqZCi2gAly5idKhYjGmUoVKvd0z+5WqkhVuqU1PeaDEaFIKu5BJNha2CcrxJDOstqVGAJEFRUKmdPN2LKbi0wsBScaoYhz+aDQFpVFyq6EUOSGrKwCAx9xSXZySCx71iIN8ZqdslVninC+N6LqPbYOIYGIWmAvh8wkbSc9o+IUxS7ttUMummCSw9pjLHctKAGBaBGwhXTzNUIjlQi0qWlVAvEUzqg7iGVPVm9yAGqcUD5iagMKUCID7NjInfVpGmeWoHcXPz2boZhUSVpKpLuBuFDKtzP8AAKjHfxEdbV+uYgxcp4yd5AItbeYHnqGAcpWbWAsS7qvn7Ske7XpPuGEBas/lzVqkd6aaQ5VAs9yjblutTuu88I9lQqj2rKuA55wWWjClBrk82JgSf5RLAC0qxvEEvJ5fU1RtTJQNJu8q3bdmJuTcs3drbcKeuBUzwDNWZApZg9MD7lOjT/dAKNyzNSH+Un7xxIxgamY/eUReuWE6PESyCEUE2CUwSxm3iXzwNSHcv3K1F1UhVdnBka4FCmR1Kyz6jzdja+IuFMwpjugxrMFWrULbBjMDpL6EJ/l8xiLiID+KmNJesKdMLYCmi+EAbeKo+sk9MSBHn9CvUWmIUFtGo/dCBNI/1c+hwBmHcKzJNlRQY0xYG1vMr8MbMCyaHsKYGqN1JZnvJublrdfTBFKnpnxnwgEjrFwZ3WVI8W0kAxbDoQoyecqAhW8QJ5m/x3xbOEZoVFKOD4jewEzYeIbWttG+E+f4YfapEnYssEG/Mze/W08sTcNYkKCSB0HWIg8uUzyM+uBxQ0PBTZGUt4kvBJkDoLcgIHywx/7YABE/gJ+uJOz+SljJVUgamO4HlNpwJxvLZdXOhmJP3JgKOpblaSfd782n7Gq0tgmb41VJ8H5YN4XxyqbQTHyxtw7hKVBZYMWAJk/2+f0wS9DuoWIjkOvr+OKUX2Q8gW+aOmSbxgCtnQL6uXLfAlXMM50pckwYkx0A6nFh4R2XjxVgSZnT5jmx5+m2M8mWjFsxwfgOqKlUTMEL+JHTy+PTFjUf2tjbTbbfyxsikC4xwtuTtkbIykne/wAMWLsx/wANv6vwGENSn0i+LB2bSKbf1fgMbeMv/QF2b5vMsHIVSb/reB88aZnOinY3kfHAHF+JEVXUMRHIen98KqmYO4N/1GOifk02kDkN8xxltgset/pjnXaDNFq7gj70z5R/fFvp5iN/n+umKlxpA1WoDbTeR5wPy+OIxzlN7ZWN7GvZzMaixi8e/f8AOcaccyevNJBImmyRcAtUBC33si1GI8h1xB2TDK7Cb6JE2tq5DDzi1XwqwVW8WkgiBpYQxnkptqP8IaN8UpL6tMbfqEhr1Kj9+hWNLikoidEhacgWiDqIAMtVYX0xgDN5N6QC94atVkRqraipDd4DE7gPUYE3mKYA2kNeM5spXFKiivUquveECIphf9KgQ1t5k22K2nTX2gf3mtoWdZJJOrVpEyAsRICgBeuOuykivKkatcsTJJ0jQCGZkjy8BYqI2I6yPxKsRTDCVJKggE2DHvSvkCKi+X7uPLFsq8OpfzMoABYwJU7294E+ZxHnOBK7fzHVN7XHPztOIsujnWbzhJ8IkKZPUkAwJ9J22M+uNRNiI5RFr+XOdtuWHHFeAaJIJ36dJG/u/XNQkgXEEt8IkfHBYUH8OzI0aKtSEuCLGBoaTHUQIHUjBpyWlajg28Ky3JQ9EkXtI06bco88Vt6fM8wRf+n/AG+GNstnyNauxKMp+PtKf9arPlOExDnO5jX+1OA1NS8gciSxgRyBUk+ZVceOXJ7qnLeGmJQCGRhWiV/mJB9zRjahxelUWHLjxaoFwDS8S/Oo1vLGBmFpajr1NU7szzGr95pHn3gAJwrACrcQ0oWejFm0NJAOgUyFPUgawecOMbUNWlJYaqZI0H+YkCDaaZGlfInpjOSy1VhBkjS15BhoprBA2MoLdJxDmcsWe+tlgwTvJQ1CsjYq5iPPFWIc5Bh3kBfZiWg3CjT7IuNj5db7lcZ7LsNVbLgFYOsarrzNmPugeVsJ+HHSVaooLkE+0SQthccjufWTi+8IzBtcGxMxNtth7UdN7GMJsuKZSOGZlxAZoLRpG8cwSBu3TkN72g8ZGxlj5sTsT0nDfOcHWl+8p04DCSoMgg/eTmU6jcc7YS5rNT5E8vT5AYh6CV3s2y+a0P4GKiInn64cjMtmAtNAzHqYGrz6QOu2F3AeC1My0KDpG5+6v9/ni+5Xgi0kimYJ582Pnz9wxg8rWkZujHCeA06CzIaodz08hP13wxZSDfAGWylQ1BqNp3BO2GxoJI2X1kg4hYnNWiJUiB25Ab41QX2PrbBL0j/LHr+YxAPXGUoSi9iMlvO/T8cP+zo8DTvq/AYQkm+3lHnh52b9hp/i/AY2wf8AQPcWcTpDv6lt4v7hjTuVi4P6/XPEnFj++eCAZHvsPwwOtwSZP44xm1yf5ZOrPGsORIA5iPh64pPaVoZpEkuSPMAD6GD7sXRqaxyEmQYHp+vfin8fZTUEmQGBbyBIkeeN/H3ZUOyTsTmNdSoWiQoHz5Tix8SoGohWTEoSRvpDAkW5xOKz2IIJqMVkiI+cevLFwpTCrENMm4/336/niJSrIOX3Fc405L0kRgrHx6Qbju7iTsYebG09dA1a5OggYXbRSWdItAbwqSALEiYBkksDzGNmy9SppKKqQBcgz3hVuXQALCjpJ54xlmAWACASsOROohZ1HYSTrfnaNrY9MozToCY1ajAkk2lufpckTyCnBC1EdFiZ3nbcHmdwJAwFWzs09EmW9kzFmLqCfMABvTElM0zTIpsQpC6ecGNJE+QMA4miwDiFFQpUiWsRHmAT+fyxSeNcO0BjeGgg7i4X8bYtdeu7qGC6WJ8MGwIt87jCrOVGemwgH+IC0GZt5GdXx5A4kZU1pWBjy9/+30xG9HeIvicjTbrjVCTIHTfl5Yy5FNAdamR5eeAe/LNYx5+l/wAMGcRe0D3x1wvo0/F8fpi4kMKy+dedKkgTJPXnPzPxwdxLiOogEkkbnafI9es404Xk4Qkjfb9ev1wyyvBBqk+IncRYeXLUfLCctl/ajTh9GoYJm3M/q/pi08OzzewWC80Y8nGx9+xHQ4h7paaDX6b8vd08vyxAKZqwFFpsBM/29MRJ1sUZUO6vEu8QuSyFGOsJZqLCQXTqP4hEc8RcK7NGu/eVGAp6vaQWfn4Ry/DaOWDMn2Qd6dSo5ZaqjwWuxVdzvaPD1w77LcPdQXChUrIjhYECoQQ0D7oPte8Yxnk5LQTaa0MsogpqqU10oLgDn5zz9cECpvA/vy3xNpCgahf5R5Y1iAZ+s/hjnS+TnSIWqkXiTtvb6YEObZ2utlDHfcgGB8cMXT1v88DtRNzqAI/l+VvdfG0MsoaQNGaGcLWKkYlNWRCr6Gfw6+eIqOWm8kkdBy2x5qMtHy/vGIlOU9sStEkfGb4sHZz/AIbX+9+Awjy/Dqj20GBz2+tsWLgmRNJGBIktNuVgMbePGXK2tAuxBxiq4zDgAAEjxHbYbnl78Q03gb9D7vKP74K4vmtNaoDEA7R/KDM4Cp19QkWuL/Dn19PxxzzS5vfyGiV6xBiI2G306enmPLFOo5Lvmdo/xD9D+MfHFo/bLAE6jPKeXnjnnE+IaaNRAzAmRbfp7sb4JLZcX8Fl7Op3TOB4iQJ0mfp/bFiNczAkxYiZiLY5l9l1UisQLhkMjzBFyTztv546gczAsdPkYmfoB6YzzOp2hTIswtMSGabyZaAAbXjYST7g2KlxCqzVJ732R7MEBQ8Bm5eJlAUbwJsJMPe0S2DKwkgKq2EaiVksTuVJgC9m5XxVSKpVKbGZcjVzbbxAx7IQE2gARO+nHpR+0qIZ3oY+K11B8gpvP8xYn4R1xotfuWAIKiB0kgKfrYYEr94ansgKD6+J3j3mQfSMDZjNioSDKgSBJm8j+9/TA2WbZo/uzfcsU92x+IOEWYzJVSWsZkdbWI84P63wXmVluekSCB0JIB/XUYG4llpULF5/R8564yk6GJA5Ym3pGLf2R7Gmr43ss2HWJ/tgrst2NLQSIWdzz/ti+0MmEUBVFuRm0dL45J5PZCnKiv577PMtUto0mOv6g/nim9puwtPKFIqg6jZN2MC58l8z1x1DiGaWlSapUNgJmZM9J6m0TjmozTV6jVGEsTAmYUDYT5fW+Jxcm/0JjJgPD+FliCRHQc/Xy9cN61RKSgnxNtHP3dB54iasFBRGliZYzafh8hifhHA3ruB0F2P6+WOhzUENu9sFyXDqmaqbWOw5R1x0bgvCKOXWANTEQWI5+XJfj7ziLh/DxQQBdM/xE7nz6eWDafEeW7beQ9T+GOR5LZHIK0sICAeg5A88eLk7+v6tO+MrUEAc+vu68sYKeErYnfc2n34AI3qzADAHzAMY2UWJjUfh9Meytt7+l5xNTyxYkAHflYfPbDim0BE+ojkJOx8/xxijS8UAfCTPu6YOfLBbs0mNvyO/wxucyUEaQoP8u3u5+/4HHTDx2+wBzk2AIGkDqxsB7rflg7huYQLFiw6C3uJm3qfjhJnONU6Mm7E/eJBPu/h5dMK24xWzFqKsF/i2A98/PHUlHGhFzzXGUQXYev8Avifg3EFrKxW4DR8gfxxQcvwIz+9qsT0HP3sPwxceyOVFOm4E+3zM/dHPErNGT4oBZxqr+/cRz5AkyVHw+mBk1EdJi3v6xbDjieQU1WNwWNjNgYj1wup0LQZPU3BN426/njil42SU3+5GzSpCXEkwLx8zJE/HHMON5YFqltgT75+mOp16MAxFpkGLbnnvjnXFvZqtHtAx79sVDE42maQdEv2dZO9QhVNgLmIBMn12xcKqgE6k1CLEbR13tzPvxXPs5y58WzAATzjf++L0Vprd2BJ2EwAJ6CDiJePLJPQp9iHjrME8AghIExKz7Wkk3bT6evMU7M5twCSAAQqgExFNDAAG41FSSxAJhoAGLd2uy9KrTMGCBZlMAQD5732G5Kzih5pkBAKgP4QADJCofD8gPUkk2OPQiqVFRMZjMnk2oE3kmxtJA5BTUNureuB83nCASIsFYDzA1bbRc/HC98+upaRZbEA2sNVzfnBiep9+N8pngzBSA3MDeLgx8JxLNBpRaQKgJj8I/P64O7O8LOZzEkHQp2jczt9cTcG4b3zhFHhG/oP1Huxd8rRWmvgsAfK/65448mREN0TrT7sgCCQBYED9WONmqkSYAH1jne+Be6gAkz0B8/7c8U/tj2o1L3KNb/EZeW40iPn8OuOaNydIzWxb2r7QnMVe6o3prJmYk82M7L+HrgXJ1CVCJuPafkcBZDIlzCezMmfkPM+Ww+eHdNRTAAief6H6+uO6MaVI06M5HhhJAAknYfiY6YvHD8qKaBV6dPaJi5+VsQcB4VoRajSrt0BkDcWHXf4YPfUSAIIJ2Bj5bctjjkyyt0iGSVVUwT5QCBP088aGqOQm/L8MeSkQGJJA8x16QdvywRRolrqFaefl9MQk30hIiNPwj3dY/wB7YnoZItttPOIv54Ly+RAP7wmfS1+Q5t9ME18x3e8QPSR7uuOzH4t7kMh/ZVpzNz52Hw5nywSmbgS+w5W+gt8cV3P9oCW8Cy33Tv8AL0wBVyleoQajkA/dH9rY6nKGNANeJdo1RjoEmb3Jk+fphe7ZjMQbUxyJP0H448lFKceHxT7W/LzPyGDqiFhKt6g7T06/LHLPym9RQANHgSgyZf8Ama4942wyNfSCBBA6AWnEegwNz6cvUYke3OJ+9jm5t7YEKVmaIix2I3Hu54svZ4+BrRDfgMV1iSbSI/DFg7NmUY9W/AY3wP1gK8/xRf2momliywPL2Qfh6YgocYdluiK9zDNMidMjSLcuvzGKZ214jWXP5gUWIIaLxAmmh6z7tvI4AyXE8xSjUxdR1AJB3sCIC+UDHW5v4Ho6Hns/NKpqTSe7Ygq0zbyjnz6fDHPq9N6hCICWPTbYG+Mrxds1UFIFix+6JA9dIMA+sjFkNJKK6F9rm35csOPrBuiTgyLk6QQMWJ9oARJE7bWF9gScYXjBAJmDfygdBafhhZxPiumbnpvf474rGY44mpVkyWHh5m/Ibfryxo5JaEotnQFpGuh1WTlJk/lHliv8T7H0lDksxYzHIj16YseY4itGkjKJjLtUAF5cfiOQwgPBs9naal1GWp7trlne0+yOXqR+cSR0QUY7kVWn2NoE6i3h2kE7/q2NaPZc0XDIx32N7fni9N2DBQRWqEAC6lQNtwumw8jhDnuxmbp3p1Q4J9lxDAeWmQ3yxm4SNOeJ6LVwvLinSXu7h7loiT+fywcDIJYwAsmIFupIFvjhLwfjS0aAotJdLQFYl2LEwBsIPInpiudpeOVmP70FEiVTVueW258ztyvjml4zu0zkrbCe0XadWPd0WKoPabmR0HP8foalnVLMBsG+6OXSfO3uGCxmwVEKC5Gy2gb+4f742yWUYSTALeWwj6Y0UYwVIrom4fl2XSgtbc7XP+2LBwjhSCopdgQCCZEknlIHKcKadGo7wgZiYBgXt6D34Z8F7OZjv+8UgbaiTNlIO1xy59MNzh0S2XKvGqQNhMDY3xrVpHV4ABPLmSf1PwxhaIAvM2kAny58vdOJ6deLalRB0n5tF/QRjGPjOT3oVWe/YAl3ktyRLxfcn9DDbLgwCdIYX0x7HrzJ8rYXV+LJTGrw7ehHxEk4RDjNWv4cv4E+85FiecSZY+/HZGMMKHVFmqcYEwSAbxsDA3Y8gPh5nCrMVC+xEcmkEEG9iDB9dvXC7K8HE/vBqbfU28ja2wvg/M1itiNQHIT9Jvucc8/KtekmzXJ5fTOn38trmT54mUwDE3PL9RiEZmJJVlsPgflOMCrq5jb9eQ92ONt3Yromo1Q8iI336jG6ZeADFuf+22BajXFzPMjpN4jb++J6NJmnTLC/v5crfPDVv2KsmNZI9ox1YdcQ6SVMERyjYHDBeHEwzHTG6iDOMsFp7RJO5j++OiOCcu9CYFlaVQ3aIiJuI85xY+BUgqNpMjV+AwgzXEgl3PK1/oJw37K5rXTexEPF+fhBm/rjqx4ow/ILRzjtpR053MsoUEsJM3J0JBgG+w5TYYV6F03XSxF5uRMW/uOpwZ28zIXP19vaBvyhEPX3X64J4JxRa80q+lwFlW3IHriE1KTQ++jfs5whaSPVJBdidFvZFhz5e/G3Fc4JM7i3T9f2xJn+J6bHpaOnu5Rjm/abtAxcqp6SRyn9R/vjotRVAlYfms3UzVcZegNVRyR5CNyT0AuT5YtXB+wVDKkO57+rN2bZd50r7+c4E+zrgwoZc12E1K8R1CTYe83Puxba49m3iPUbAc/piKLv4GPD6VPUqACV5i0E8hHPrhjmCdzcAGB1PTpMxhXw6kEjaZk2v8BhqM1JkEEEkAiD7v10xadaFRLk4B6wADHNp+gvg1sijAGL8sJuKZ1aKljfrBsB5zYWxzuv9rAbMUadOAgPigyCxNx5D6TglKhxjZ0ZuFUxULFAT1iTJ3I/XXriidt+CaApmVLmLEMoImOhE/DF34Xxg1BJA8R+AHT64a5ugjJocagSdxqHvw2rQujhtOkF99o3/RPzxdOA9lkgVMyTBuKI3P8AWfu/079Y2w1q9lqOWJrKmuTYtJ0yNgDYDe59MA189p3PPadvzxjHH7sKHWSytG/g0gGQqkhRz5mSegGMZjOIptYclj5/ofDfFVzXaYLYNO23L0xillszmiNFMgHmTpHunf3TjTSAd1eKqguVmbDcx0gfUm2FdXiNaq00lgc2n6sfot8M8j2MFP2irvN5nSNveb9bYmzmUiQfDp2UmLW25fXl6Ywy5ZR6RDkLU4HJBqvrJ2USqgzzm7e+Jnng6lSmwKgj+EW9I5D0xLlUkRp8QiPvR+vdv5YJXK7bLPI8vOR9D1xxOM8uw7I1OgghT+f4geWI8xSJvAX8PeOXK+D2pLESG6nV08ht8RiakyC8xHT89/njaPiyfYUB5TKsRdXjy2+LbYmy/D1kzUE7QlyB/lGNq2YRbs1NT93XJPnJbAg7RKD+7BqkEXA0r8TbGywQj9wDGlQQNC0582O3oqyfpiWrWVAZqKg9AL+Uz9MKMzna9Qgk91JiANTCdt7c8AjKhHOsaiebMCfMwQQPdinmhDpDDsxxJHtSD1DtcwvvNh8MLK+YewaAJ+4JI97C3rhgsEEqxMD2RPTp7tumI9LabgRyHw3v75xzyzzl0SyJcul2Go9CfFJ9T5/XFp7Kx3b3nxX/ANIxVyx1QQI5yR8Riz9lEim8GfHv7hgwu8ljQHxj7P6GZqtUqFpcgkDTFhp6X2G+Isp9m9CmCFqVACINk/8Abj2PY7VCKd0UQZ37L6VVdJzFcDy0fimEbfYDlSSTmcySd/8Ah/8Ax49j2KpBZb8n2JpU6a0wzkKumTEkRHIY3bshTKx3lTneRN48vLGcewUBtS7LKrFhVqXEQdJ/6cZfstTKgB3SP4YHl0x7HsFDsj4x2PpZjLtQZnVWiWWNRiOZB6YqlH7C8qrKwzFfwtqA/dxP/wCP0+GPY9gasE2i2ZDsklKIq1DBkTp/Bf1Jw3pZYLzJ9cex7DEaZnIrUpmm0kEQeuK1mvs4pvvXrD00f+zHsewqADofZLQVtXf1j5Hu7fBJxa6PCAv32NovGwEdMex7BSA8vB1H3m+X5Y1qcCpt7Un1jHsew3vTFSNH4EDtUdfIafxF8Qjsuu5q1D6kW90Y9j2FQzJ7L0yILOfh+AwFU7DIf8esB0BUf9OPY9h0BKnYigP4ierEMfmMbHsfTme8fy9m3yxnHsZvFCXaFRIOy6wR3j+vht6WxqeydOZ1v8vynGMewnhg/YZv/wDS1O51vJ5iB+GPHswhBBqPB5W/LHsewfRh8CojPZGnEd4+3l8bj+2GHCeErl1KqzNJmWjoByHlj2PYpY4p2kOj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>
              <a:latin typeface="Century Gothic" pitchFamily="34" charset="0"/>
            </a:endParaRPr>
          </a:p>
        </p:txBody>
      </p:sp>
      <p:sp>
        <p:nvSpPr>
          <p:cNvPr id="28678" name="AutoShape 8" descr="data:image/jpeg;base64,/9j/4AAQSkZJRgABAQAAAQABAAD/2wCEAAkGBhQSERUUExMWFRUWGB4aGBcYGR0bHxgbGhwcGh8fHxwaHSgfGxolGhoZHy8gIykpLC0sGR4xNTIqNSYrLCkBCQoKDgwOGg8PGiwkHyQsLCwsLCwsLCwsLCwsLCwsLCwsLCksLCwsLCwsLCwsLCwsLCwsLCwsLCwsLCwsLCwsLP/AABEIANUA7QMBIgACEQEDEQH/xAAcAAACAgMBAQAAAAAAAAAAAAAEBQMGAQIHAAj/xABHEAACAQIEAwUFBQYEAwcFAAABAhEDIQAEEjEFQVEGEyJhcTKBkaGxB0LB0fAUI1JicuFDgpLxM7LCFSRTc7PS0xYlk6Li/8QAGQEAAwEBAQAAAAAAAAAAAAAAAAECAwQF/8QAKREAAgICAgEDAwUBAQAAAAAAAAECEQMhEjEEIkFREzJxYYGRobEzI//aAAwDAQACEQMRAD8AXfaV9pPEMtxLMUaGadER1CqFpkAGmjc0J3J54r9D7VuKtMZxzH8lL/48G/aXlA3F86SLakuf/Lp7fDFdo1aS0GAMtri2+0zMxE7W3noI55Za0jPluh4ftQ4psM68gSxKUoE7D/h3xrX+1fijN4M24HIaKew5n93vzOEtdAwp0aKDUQS1TctEn3ADl6Yd/wDY1IUwtFS3hBLtvBA5zAknbz3xDytC5e5JwT7WuIHM01rZxzT1DWNNMSOlqcgExjo/FO2ObVdSVIBA+6p3PK2+OKU+CxUYBpIsIFvibkj0x1bLx+z0jU3AQED+VY+p+WNlNS0maJplspdoq5Htnpsu8XO3pjnfa37Sc9TqAUs1UQz/AMMJTICcmLFLFtwvIRJkxi48NrqCSZtUJj3zf/SBjjGfryCyqC0+KSSZPlF788RklTRMn0X3K/aXm6iJOYqKy7uFSHFvaBp2i9xHngDOfaHxNWVEzjOGuCEplt/5U25G2KavFarMArRpuoCgGTE+yJ5beWCF/a6KShqoJFgSIO/I3tzxzpTi9y/sR0fJcc4rAapmnAm4Kop87d1O18RP9oecp1Q37QWpL7SlUknYgQsiP1OKTwLtFmqNSA5EmWVrgx/EDM2t5YacWzX7RUDK3clhpVVhAzAAksTtvtsfOcK5KVNk3oeD7Q89UqTTzDhOQ0peOvg39MWfhnanN1KcvUKyLPCxPQ+H9SMUPLU2pe0nijlt6+/fDPI8V0s9NvZXxbzNtW3kLYx55FKrZUXZYuIdq80oXTXfcgnSnIgT7PrgnK9oMyWCnMmTcCE25z4MVZc6pedRZDDaYMRvY6bEb4Z1sqpUkGUiecjax644o+VmjKPJ6ZonSHdTO56iup83qgzbuzI/0jCh+1+bd1AzTKIGwS95udBvFrYzlsmtWnNMyVBLLzj+IDmOvT0vhBmuHmmRAtJIgG5mLWudselLLJ7j/pzuUi0Vu2mZpqAaupp6Lt09nGtPttm48dSCfZgL87X+WK3w/M6qs1FLCdLjYxzjow3HmMNeJUjTqd0i62ceAxZ1b2TP3RMCeRmdsZr6jXbC5Mmq9s88W0rW5i4CbcwJXB2R7VZgHTVzLWmDFPxRe8CL45xnOE5lyzMKlMwSaaqSV0m59bHAquyVAJPdkx4p3AvzsZi2LUJ8VUt/v/BaZ0yr2rzTVBozLKh3AVD9VnBGY7b1lR6gr6kp76UVj79gDioV6ilCKRNQyIGwG3692CBmm7ljoBBMGFAm15A39cKOWX6/j3L5aRniP2t5sIWTUAbKWVb+YjGMp9rmakLqaoRcgKu3nb6YRZqorG6iBbr/AGjEFJV0lxKCVPh31DafKcaKTatt/wAhK/YvR+1ZydNOoS4E6GUCdiQCOeAKP2z5pqhQUJgwTqAA9fDhNmONqymoqqHiIIEE8/zwgDGkzOrMrP7S8pmbeWCGSTTf+j5TSuv6Ltxv7YMwpNJToqDcggwel1jF3+yjtDWzmXrPXcuy1dInTYaENtIFpJOOHZTgxqt3hEl2idUATjtf2PcO7nLVl1BprTIn+BOu+NcUvVVk8nJnKPtVzRXiec8nWB606eKRTzZB1IIb0n4WsfPFv+1sf/dM3/5if+kmKk3E3C6QFFwSQN42HSJM/wC2LrboSXY/yGUp5iKlXMd1Y6gGA0wQLA32K9d9zcDfNcUCKUpVRURiCWjbSIC7bGSeRtsMVR6+2CqC6wF1hR6HfeTHniPpNSu/2Djoa5vNeNitgRq6G4v+Ix1bszQ15PLTfVDmedib/LHH61BixXeBpJHUMZx2HhzGlQy63AFAD0Olbnpt8zjWCS6KihnkaIjXEzJj+WbHz+8fOMcczef1VJalAI1sKQsq78ySAPM465XlFW8ha1EH+hfb+UjHLGod1Tza1nhjXOXVjuRRYM9h1YUAcROHJ/gJBHA6lEMawlQCNPhDagpkzFwcXDKPTzaEU9RMyBHiDenQiR/tirdkezZzFQ0A8FQWlVJIOwJAHszE7Yu3Y3stTy5asK61zcMsBRe0AsrFLkEkxtjky+I821KqIUWwbi3YZtAqAoxsCBr1XMwy6LG43IxrW+z6nWVe+qaKp8Q0VEI6RpfR4rAe1y+LTjHG+5zKrNIUwoBU1XbTP8TSCT0AtG+J6GamqrUquUZCdRApwQd90XX7yxmcd+PBCCpGnBIXLwNSgpqKrsoKsjKsqvIhgwDDePfhnlfs/pvNUipTqEEbqVJIgSI1D4YI4tSzOYBqpUVQgJCpqJqkdBqOk9CDMHbliDs9mM2qMVpswnZjVJVpvdHvztpmcUsUe0gUUjHCOz9NKRoFNTIDDCpTc/6VaSD0N8a8FyYLFHRUYSLVUAkcmUk8+gX34sdPg6VTrrZUHzD2HqGCsPWJwv4jwZVrl0K6VWIajVrgczLeID3bYl+Pjk7aHxIeF9m6lOoGNMC+qQ8MD1lWgjl94fTGa+SYPUBplqTXKhFqIZ3kIwII5FQD0Ai5GW46EUAVctJMBqZt6OmpWHqAYwVTrOjFlLuHFwwV1HpUpjvF/qdSOuGsUVpC4IWZjIIy+AaxsH3dDzQGAzFdwlQBo9mbwtUVMtVpsT3lOYXmNLnkx+6TIg7E8r4cVO0JSuKIIqqwEMxTXb7uoHTUAO0wVkb42GdYVGptT7yjUJNNjIhz9xiwsxaVvzIB5YieFN2hOA9zmVRwtQDxqs6diyyNQPnGoDzOOdfaX2dNFKdSmA4qViSbc6aD5lWaf5sXmnmaThWRijFQFZ7QyGNLTs4YLIPQDEGaywripl6gHds1F0G5Q1GLFT0AZSB/WOWNmtDo5j2X4YxV+8LUVDCJsSfKdvXBud7Od4Jo14Y7Ek3O0kjn54P7V1zRzGkrPeqjIvUkaWGnqHBHvGAadNEqFFGopIcq0AEWYCN4NvQY4pwpttEsI7M9lBXDnMPDK5U6CAGgC+3nhZxzJUstm3p6h3WkAsWkyRMQLb3B5YS8aytGkrOD7T+ESTYn1t7/AJ4rmaoyToD6Ym4Jv6xi48ZRpL9yFZeWyuV0WqM2rfYEemKrxjOmnKaywmATzHp1wsTUogEyLAYhzFJifEGJG53xKx730Vb6bMDiTCNNoM+uO9fYXmKlTJVnqfermD1ARB8AZHuxwDL0iz6QpLGyjqSYx9SdgeGLl8olFf8ADgE9WgFj72JOOmMVd0Nd0jgn2tGeLZsdHX/0qeKPUbobfXHSftQ4I78UzbBWOpliBP8AhIPwxT37MvafoRieUb7HoRT54sPZ8ZeJe7agBJgAWvHP39MHKubFu+Zv6oef9QJI8jjUZFmtUoU2/mQCi3/6DST/AFKcDkmuyqs9xbOqw8AizTECD/cTjruXpacv4rFaUT6C34fLHPeH9lKdQJDOksPCwGoHnsYKmPrbbHSc90OzHb3gfCxOHjrdCSrQBxyqUo0wogsb+QCyfywh4l2HqZ/Mhivd0VC1CYJ1NV/e1ItE6jBZiAAovyxaMxwsZrRq1AUixkELzg+I2WwOwJ8sG8VzqUQyBVpI0KXarqNlCyKYDyYAAsTzOElcmwS9QNwoZcKVRE0qIHcd7SXSvOoaSaSessfLA+cNdUNF6L1abDUGUDLqIInxVFLkC3iMb417mT3lSpVoUwPv5iKrTMEhjKTb2V25HEGZ467UmVe7CtAAr10KsLWCKpd2J5uQOgxqaUGcIqPVc9zlaQCjTrpOHVP5i7jSW/yk2xrw7iH7x1q57XUkhqYltRFohKilrWgLiLO5FXoha6g6YUnQ6LTBggJTFJdTGdlpTF9WAMnnkygPcZilTUmIFOnUrMI/gLnSJ21NPlywwLK3DK7KrCqMtTQyooq4YjlqWoI2G0x64xQ4hUzFMqlWvUPKqcrTaPSCBPnhFRzCZk1CM1UUQSxBKH2fvuzaFSfuojYjyPEaAGhc8rBRHhpvVMnkNYVQJtYYBD3J5fOVSw70BVOnvjl6akAeZdB8A2Nq3Gijd2c7UzFQR4KYpKLm+pvGDblviDh9Hu/3lT96ajQgruiED3if8qL7seAQsU77L+Ak9ylEQh83CBSeQDKPfhASniKKxRuH1Kjbl9NKRN7N3az78YyfG0pLoOTrGmRLCr3IiecoRTNvRvXG65uqqhqtSiqH2UXX8JQ00951YgC5XS3/AHSiTsAQ9QDmZVVkjBYiPPHLNoZ0CktCVDKuI9kFmmnWXkJcHkIMHDngfHw1buaq6WYHwupUmNmg2ZSvOxEQdW+Kx2ayDUmZqbUe6YeJKYYAf1JV3tuCPhh0aaVSKdMgNSAdaYUyg21UwTLU5vCNKyQNQMYnkM34tQIeqjDVTLan6ugs48qyI+oG+tFU7icMXqK1U6ai98Vp90xgd4pFoOxYMGYeTYH4hUr61enGsKNQa6MQZUjmpMsA212U3IDT8PWlXpFGptRansjb0xMjSea6lEdI870IzxLLUswcvmGpk1FUvTHNSQkkxaFJVp6xhHxHsfSpMiUw6mnJBmfE8Em+8AKP8uLLlaYCjxQBSWgdjBbQAw6XN+sfy4JzORZ0RiPGFAb139+Ms0ZNekhoraUqhKl2Woy2DMgkg8jyMb4D/wCwLnYzNgosDy9MOx9MZETjg5z92KysUuzIDeNiynkVBjzFrY04h2ByzT3dQox6wR8MWnViOu4Yzb0jBzdbdktX2VDhfYGnl61OqzhypJACgXAsd7wSMdG7IVCUqzyqdZjwrb0GELwik8z7PX4eW/xw77EpFJ7ydd/XSuPRxpqKsqKoQ9o8mDmahKg3G/8ASMKW4Qk+z8MWHji/94qeo/5RgFaBNhjxMn3v8sza2KzwlOmM1eFLp2g8jb157jyw0zFMIF1kqSY5QJneY5/LFOzPaZWYrqVBSUsdRNo3uB7oj088pOSdJC0iw5TLHWiMqiQJiIkEEH32MdRg7P0JbWLaQAP8wJJ+H0wt7Jfv6j1FqSgG0czZTcDfoemH+UotrKFiUEuTBMAjSqrH8onyAx63hOcsfKaq2bRVGamRVcsKMhWqwIL6S0nUwkKWIAgQoPu3xVa/cHWC9FGWBFMO5AB2B1ggkXJB1XInngjiGYoZjMOuZerSWmNCUVQjw9W0glgxuKcm1ze+B87XfJ0ilCSavhDKqAhj5KWeow30I0LbW4mB2GqIs/xNKVEVKuUbuVJ7s1e7USbau5matQ7w5MC8czBlaqFldVaiXMgjU+YqT9xNNMCmI3SivkWAwuzlZcvpRKC1cwVE1atXvakNaFCHRS6+EkD+Kca1s1mKgc1Ki00UQ9UMDC/+GHQFKVOTdVBLGx1NYMY04nm6GbZaYNc92I7qkswBJfUQzDV1LMQu5P3cCPnqZTVSyQ7sDQry3c6jNyY1Zmpbay2NsG5XjWTo5dqVIME0AsioWap1aoA0BI2FRgAPumcJsvSq59mbM12RIIpI0aQJiEprAaBuQFUWEk2IA37N8NqVFvVWpS+8mod2mw8aUhp1H+YyOqYN4bxh0RqdKmlVQSESiq6XIO6s8ggcyiQvNxYlTWyuUpIwpmvmqdPSPEwSktRjtMQTAnSq2EkzymNFq1KozORTOkBKalELcg7lx+6U306i3NtExgZJtkchToGrVqsO8U+Io4YBiJFM1FB0+YLz0xFQ45mcwzU6FRaNI+0y09KBhuNVSXYAbk6d5JAxF+10iFpio0UyArggLuJFGmoAQn+IBSJ9ptwQ2YqVKZARKNFRNNAJNTSY1M7aYpqZJcwJBCgmSqGOCTTCqD3tRxeoTsNyVDAlvLUQBvJF8R5riYUN3opQLhXZqjuNgxPhRQTN9DAwY1XhTV4UBTapQfvqpImrUHsrz0JyWZgESYEAbkPK8TEEBSzGJLR4jHpM7kkk7wDaTDY0rLVwKm5BqwuhrqqU1A25aRPy9wxmvl6dOqK6Du2FmOmNM8m2gEcm35EEDAmW7tKJNRV1kGSQz3/yeX82IcilNLrrOsRem2mDyv4lXlpDVF8hiUJlrocRLju6Z0sytBLahDAwVY+2urrDC89RrklqgoazeMDXDRJBMOpIsQFYeUgGwGKjTrUEKkg04DezJClbspESUiGhvEORIg4YVuKKlBWmq2lmRSPH7alZnnafUrU5kYtMVFwq5kUg3hLBmWkRP3iwp/Dxcrwpw14WIpIBcaRf3c/liu8GUGmi1jNRmDA9Xl6gIj+WW946YZcHApqqRtTU22keER56aYOKTJD8xlUb2hfrz+OAavBv4W+P5jBlfOBSNdrXPKen1+GN6ddW9kg+hxEowk6ZWmJa+QZRJB918Bvf129P0MWTOToMb4qWfrkoS5VQx0iPvf8A8wJOMX46vRLihfxfNENCGTGkTeD5fAknyOLL9nlWaVa8xViep0JP1xSc3mIlt9I2FpMWHkAIJ6Ytn2UIRlamr2jVLHpLKpt8cdN7Ak40P+8VL8x/yjGMpSAUtPyNv7+mNe0DkVqlpuP+UYreY48QwDAA7KAOcxckxJn0ESceR6fqu/lmF7D+L5Lv6gpanZARqZVB32WSIAjmJJ5RgfKcCEgqqrUOnVq0kwoj21BJaFEzbYi98SAoIKnVp8Wo+yBpI8IuSCDbabmdzhnSz8sChACkWEBZAG/UC3yGNViTdfJSQz4LwY0EC62ZidVQuZKgLAHraT6nA1XMaKblj3Z5FSDtMXawki/9PKJDChn0q94FLQliSI1sQCCDzHOfTpitdo61RmUUCgJGnU5EUlMF3AIiygeJrCCACScekkoqkbV7Faz3DlrtpeVL3So7Fi8AyyUzBcm5LvpUD+EWZdmcxRo1Fpd2zgAE12Iq1KoiYp6gKaU7G8MIBI8PixitWpU1LKxzLVmKKxEMyjdwH9qWsrVPCApbTYHExy1WrmdB7ss6GnppklVB+69SNTj77gSz+EMQDoDLMo1HiFUVKzstKkJIQaQTyLVWALsVAgQzG0CL4W9pM6+bASjSNHKUn0oCYhiPacrINQgWAmB03BvHKpy2YCBu+dfDSJp3HJmCk6UufaMnnY3O3E6RoIrs3jRT+z0aR1HUf8VuSKDbVpBLbQRqwgFvEKDZSMszLSplQ7qsrq5g1PvFuYpmSJFgcRVe0BMIiC4VSgW7kewh0ydAJB0A3axJPs54Hw0s+uvVAquZ2lkUE6mvIBLDSN5MxOkxrWo0/wBpjKxTA8JYkgLY95U1NJVQs+MyxGtrFoDAb1qAamWzLoSGCly0hdI/4VCmhCu0iHcFVsRICkiLK0alQNqqyVEagJFOkB4lopYKRdAQAWMxoUMcKqfDu9aizuTSLlV3EUkIXUFiQpICjmzQoHhJw0GeY1BTRB3bnSqMYDClcK5Fhl6Q8TwfG0yTyQBXD8t3BYqJZvBQWQdGvZZUAAlZLPYtMLAJYlfsb69PfLXzGrwqSERdC+Jyp3VCCEGy6Q0TMV7NcazAd21qoGoho9qq+94ADx4mOyLb7qjD3s6/cJU7ymS4UGoxCDUHEqutz4bQSCpg2MRhMDz8G1AUyQrG3eJWBllB8MgAyBsNJEWnmNKOXSiNJDFxeT4y0mYJXcgzy1D5gfLZPMVqlSqK00zqswUoomwWamkqOoi/vgoVjTUtWCTIUsHWpqWY/wAMuwjfmBjP3GB5Ry4LrqVFPtAqJG9jYyJMCRPkbYYZXKqXLLr7vch4MnfUZMD1ubXuca/tClWFIltV9VONyD91n1axAJgeK/pjIYrTUuFA0loAF5uSJkgbbYYLYwFJQ7QuktLFj/EsRYnaDsCTEx0wVwtE73WrECAscvETEiNwWt/SMU4dtaEAMiwT1aRPMyI9b4bZbiRkAAlTtHM2iSL7Dl574bVDpNaLtlczqKlXDMrnSCLeyAYI3KgsB/WemGzUtQYgnVqJBPIE3CjzAt6g+WKfwjOaCoiSghQTcxYyASWv5cjiz5CsrKrE+0ARqgTefU35chvOGjNjVhZdYBMfPnvynA71QhEKD1IAGDatTY8o5jA2crBUPMtYDr+QG/ljSvcgX8T4wGXQhOo+4Rzk9OXvxWuK1POTGlf5b3aPUQB5Dpg2u4mJ3PL72nr0Xy+NzhPxHNXmx5KOv9vyxKutgrFufqfuyoiWhZP8xg7frlzx0L7O9AoVFQyFqQT56VJ+uOcZrMhRAILzJbkpjkOUdcXz7KWH7NVj/wAX/oXCT2BNxpAa7zO4+gwtr5FHsQPl+OGnGB+/f1H/ACjAtsePkj65flmL7Eb9nKYJKyCTci/4+Q2jYYHo8POXBGrUGhQtrBZb3XIxZHI6YVcSMEsdlUA/5mH4DGvjp80VDsKr57TRX7oJMwNyZ1N8TH+bCrPLoZ2ALtVH75VMnuwQlKigNg7tpBP8r25HbhlXvaoJnRNhOwF4PwGJeIcIIqUtKSoZmckhV3jU7bnTTYqB/M28HHo3bN+mI6XZ+rVBLNTptTGjLJTIYajEmfvGZUG5ZhIhVAOaFHxjLURUFZNKszyq0gRJUgSZYksV3aYJ3DncH4LWSv3grBm0tUYTBWw7tdvDMnwgDSoFvu40oUKtamHpslPU3hKyalXvGh6k8iQsKTcKG2kMdBib/wCn1DhiSJIK0vv1hNmI3QM2lUTmSWjYFpwbvoLd3T8TMEoq3hZkBl3fV4qSHwhi2kbLcamhq8DVs89OIpgRVqI7H2QA66zzMhGYWGpgBewHE6BFEmm9QJVcJTQwxZAARCrHh0hSBsS4Hs3Yodi5OFFW8NQV9fiY+yrEeEkE7UAZRTbVpNgCuAM0QKtVO7ZlpqwKXBdlu9V+aoh2XqEm8jFhr8O/YzrL/vW0woJIpu0hUmJOjwGAJLGFAGyridUVHNKh+7FTQlSo1jFMAwYM6QYZm5sGPIAILNsko1gUpatph3PsodJC06adUSROwJJNgSTa+ealRmlS1RTFITLBEgsxiPCGbVv4jpYnxz3a/szU7lKpiRBOtgQpUQQvVtRKfuxdiyAwgad+DcZq1NVJIV6jkMSdwfbmLAaVlm/oVbxhAE0cmXagKhC0qah1QxsT3j1KoG2oANpG+ukgi+BeHZ5swUWtLCpW1Qd38WlUCg3JO7Gw0QJgyXm8zUyhCae+zNZiQ+mwvoUqGtpUzpBtqN7LeHhGTTvD/isSaSkGAJUU4HQM5YBjBKjV/EAgGGa4xSp1iH1FUBFN00kaFGpmRdJVaZ1BFAUmLyzNjBoVabs1PQlSQCjaRJBMgqFiRsSNRJ52wg06aj5mToBUIu5IWqCs9QRTeo0WBA5HEWSzrZgks5quY8LHwi+8RAGkXIE3ERc4lsC4lw7E1HC1NEL3aWBPIqrKSAbywjEedoQkAyQoJaxAP8OpSVBbkBHQDCfJ5xwNFOmhZZvMmJgAF50rYH7u4viTLcZCDS71XrA2UVCNRNrMVLKk/enUYtp5pOxbFdPssDU9gkEkAEwPCb78gT1PyOLCMkUUaoEEQDIBi4AtfYHluMa0qulNCtpAYSxIIc2YjwyCOUyTzMxYtPERpbUW3aI6HeAN9gOQvcnDstWE5EsNPi2aV2API3Kk7SBPLVvi3ZKsGsGPjN2BJiNt1Ejfa3WZxXsnlEU3Go855YsdDOqgGlY+H54pMbgOs3mkAM+IgbdB1JNlH6vin8Q4kS3hE7wJImDtHJAefMjmdt+PZ9nUQWAk+EWE9bfq2ElFlSSTLHc32HTyxTZjVBpr7sRc2239Oi+XvOEfEOICfKPx69MYzPEDF7LGx5+sfTE3DeBvmSHqgpSPLYv/AGxhkyKKE9CDL5WpXeKaz1PL16Y639mHBzlstUVmDM1XUY/pUfhhdQySooVFCgchi0dlUik39X4DHPgyOWQhSbYv4rQmu8A7jkegxBSyLNcAxOLLVrjWR8Y5evTEdZJG+N34sW7bDihK3DXAtHx/PFb7ToymJ6TG0jb4fhi61ssCYC6jEgzF/K0Tzvigdp65Fco33RcA8998V9KMNoqEdjDstkw9WOUSCPKR7wdOF3arKV+8zBSoRSWnOlbGWBXTP8bEKtpMMwESJP7Ev+9JewWmRexiY/PEXaCgauYqqxKoNBTuz428RBuD7bgOJ+4oJ+9a1Rb7K/lc4yUqdKkXVq4JzFUKSVAHiCnlpprAHInlJIZ5HKsil1buiSBSLsYpoqqZCi2gAly5idKhYjGmUoVKvd0z+5WqkhVuqU1PeaDEaFIKu5BJNha2CcrxJDOstqVGAJEFRUKmdPN2LKbi0wsBScaoYhz+aDQFpVFyq6EUOSGrKwCAx9xSXZySCx71iIN8ZqdslVninC+N6LqPbYOIYGIWmAvh8wkbSc9o+IUxS7ttUMummCSw9pjLHctKAGBaBGwhXTzNUIjlQi0qWlVAvEUzqg7iGVPVm9yAGqcUD5iagMKUCID7NjInfVpGmeWoHcXPz2boZhUSVpKpLuBuFDKtzP8AAKjHfxEdbV+uYgxcp4yd5AItbeYHnqGAcpWbWAsS7qvn7Ske7XpPuGEBas/lzVqkd6aaQ5VAs9yjblutTuu88I9lQqj2rKuA55wWWjClBrk82JgSf5RLAC0qxvEEvJ5fU1RtTJQNJu8q3bdmJuTcs3drbcKeuBUzwDNWZApZg9MD7lOjT/dAKNyzNSH+Un7xxIxgamY/eUReuWE6PESyCEUE2CUwSxm3iXzwNSHcv3K1F1UhVdnBka4FCmR1Kyz6jzdja+IuFMwpjugxrMFWrULbBjMDpL6EJ/l8xiLiID+KmNJesKdMLYCmi+EAbeKo+sk9MSBHn9CvUWmIUFtGo/dCBNI/1c+hwBmHcKzJNlRQY0xYG1vMr8MbMCyaHsKYGqN1JZnvJublrdfTBFKnpnxnwgEjrFwZ3WVI8W0kAxbDoQoyecqAhW8QJ5m/x3xbOEZoVFKOD4jewEzYeIbWttG+E+f4YfapEnYssEG/Mze/W08sTcNYkKCSB0HWIg8uUzyM+uBxQ0PBTZGUt4kvBJkDoLcgIHywx/7YABE/gJ+uJOz+SljJVUgamO4HlNpwJxvLZdXOhmJP3JgKOpblaSfd782n7Gq0tgmb41VJ8H5YN4XxyqbQTHyxtw7hKVBZYMWAJk/2+f0wS9DuoWIjkOvr+OKUX2Q8gW+aOmSbxgCtnQL6uXLfAlXMM50pckwYkx0A6nFh4R2XjxVgSZnT5jmx5+m2M8mWjFsxwfgOqKlUTMEL+JHTy+PTFjUf2tjbTbbfyxsikC4xwtuTtkbIykne/wAMWLsx/wANv6vwGENSn0i+LB2bSKbf1fgMbeMv/QF2b5vMsHIVSb/reB88aZnOinY3kfHAHF+JEVXUMRHIen98KqmYO4N/1GOifk02kDkN8xxltgset/pjnXaDNFq7gj70z5R/fFvp5iN/n+umKlxpA1WoDbTeR5wPy+OIxzlN7ZWN7GvZzMaixi8e/f8AOcaccyevNJBImmyRcAtUBC33si1GI8h1xB2TDK7Cb6JE2tq5DDzi1XwqwVW8WkgiBpYQxnkptqP8IaN8UpL6tMbfqEhr1Kj9+hWNLikoidEhacgWiDqIAMtVYX0xgDN5N6QC94atVkRqraipDd4DE7gPUYE3mKYA2kNeM5spXFKiivUquveECIphf9KgQ1t5k22K2nTX2gf3mtoWdZJJOrVpEyAsRICgBeuOuykivKkatcsTJJ0jQCGZkjy8BYqI2I6yPxKsRTDCVJKggE2DHvSvkCKi+X7uPLFsq8OpfzMoABYwJU7294E+ZxHnOBK7fzHVN7XHPztOIsujnWbzhJ8IkKZPUkAwJ9J22M+uNRNiI5RFr+XOdtuWHHFeAaJIJ36dJG/u/XNQkgXEEt8IkfHBYUH8OzI0aKtSEuCLGBoaTHUQIHUjBpyWlajg28Ky3JQ9EkXtI06bco88Vt6fM8wRf+n/AG+GNstnyNauxKMp+PtKf9arPlOExDnO5jX+1OA1NS8gciSxgRyBUk+ZVceOXJ7qnLeGmJQCGRhWiV/mJB9zRjahxelUWHLjxaoFwDS8S/Oo1vLGBmFpajr1NU7szzGr95pHn3gAJwrACrcQ0oWejFm0NJAOgUyFPUgawecOMbUNWlJYaqZI0H+YkCDaaZGlfInpjOSy1VhBkjS15BhoprBA2MoLdJxDmcsWe+tlgwTvJQ1CsjYq5iPPFWIc5Bh3kBfZiWg3CjT7IuNj5db7lcZ7LsNVbLgFYOsarrzNmPugeVsJ+HHSVaooLkE+0SQthccjufWTi+8IzBtcGxMxNtth7UdN7GMJsuKZSOGZlxAZoLRpG8cwSBu3TkN72g8ZGxlj5sTsT0nDfOcHWl+8p04DCSoMgg/eTmU6jcc7YS5rNT5E8vT5AYh6CV3s2y+a0P4GKiInn64cjMtmAtNAzHqYGrz6QOu2F3AeC1My0KDpG5+6v9/ni+5Xgi0kimYJ582Pnz9wxg8rWkZujHCeA06CzIaodz08hP13wxZSDfAGWylQ1BqNp3BO2GxoJI2X1kg4hYnNWiJUiB25Ab41QX2PrbBL0j/LHr+YxAPXGUoSi9iMlvO/T8cP+zo8DTvq/AYQkm+3lHnh52b9hp/i/AY2wf8AQPcWcTpDv6lt4v7hjTuVi4P6/XPEnFj++eCAZHvsPwwOtwSZP44xm1yf5ZOrPGsORIA5iPh64pPaVoZpEkuSPMAD6GD7sXRqaxyEmQYHp+vfin8fZTUEmQGBbyBIkeeN/H3ZUOyTsTmNdSoWiQoHz5Tix8SoGohWTEoSRvpDAkW5xOKz2IIJqMVkiI+cevLFwpTCrENMm4/336/niJSrIOX3Fc405L0kRgrHx6Qbju7iTsYebG09dA1a5OggYXbRSWdItAbwqSALEiYBkksDzGNmy9SppKKqQBcgz3hVuXQALCjpJ54xlmAWACASsOROohZ1HYSTrfnaNrY9MozToCY1ajAkk2lufpckTyCnBC1EdFiZ3nbcHmdwJAwFWzs09EmW9kzFmLqCfMABvTElM0zTIpsQpC6ecGNJE+QMA4miwDiFFQpUiWsRHmAT+fyxSeNcO0BjeGgg7i4X8bYtdeu7qGC6WJ8MGwIt87jCrOVGemwgH+IC0GZt5GdXx5A4kZU1pWBjy9/+30xG9HeIvicjTbrjVCTIHTfl5Yy5FNAdamR5eeAe/LNYx5+l/wAMGcRe0D3x1wvo0/F8fpi4kMKy+dedKkgTJPXnPzPxwdxLiOogEkkbnafI9es404Xk4Qkjfb9ev1wyyvBBqk+IncRYeXLUfLCctl/ajTh9GoYJm3M/q/pi08OzzewWC80Y8nGx9+xHQ4h7paaDX6b8vd08vyxAKZqwFFpsBM/29MRJ1sUZUO6vEu8QuSyFGOsJZqLCQXTqP4hEc8RcK7NGu/eVGAp6vaQWfn4Ry/DaOWDMn2Qd6dSo5ZaqjwWuxVdzvaPD1w77LcPdQXChUrIjhYECoQQ0D7oPte8Yxnk5LQTaa0MsogpqqU10oLgDn5zz9cECpvA/vy3xNpCgahf5R5Y1iAZ+s/hjnS+TnSIWqkXiTtvb6YEObZ2utlDHfcgGB8cMXT1v88DtRNzqAI/l+VvdfG0MsoaQNGaGcLWKkYlNWRCr6Gfw6+eIqOWm8kkdBy2x5qMtHy/vGIlOU9sStEkfGb4sHZz/AIbX+9+Awjy/Dqj20GBz2+tsWLgmRNJGBIktNuVgMbePGXK2tAuxBxiq4zDgAAEjxHbYbnl78Q03gb9D7vKP74K4vmtNaoDEA7R/KDM4Cp19QkWuL/Dn19PxxzzS5vfyGiV6xBiI2G306enmPLFOo5Lvmdo/xD9D+MfHFo/bLAE6jPKeXnjnnE+IaaNRAzAmRbfp7sb4JLZcX8Fl7Op3TOB4iQJ0mfp/bFiNczAkxYiZiLY5l9l1UisQLhkMjzBFyTztv546gczAsdPkYmfoB6YzzOp2hTIswtMSGabyZaAAbXjYST7g2KlxCqzVJ732R7MEBQ8Bm5eJlAUbwJsJMPe0S2DKwkgKq2EaiVksTuVJgC9m5XxVSKpVKbGZcjVzbbxAx7IQE2gARO+nHpR+0qIZ3oY+K11B8gpvP8xYn4R1xotfuWAIKiB0kgKfrYYEr94ansgKD6+J3j3mQfSMDZjNioSDKgSBJm8j+9/TA2WbZo/uzfcsU92x+IOEWYzJVSWsZkdbWI84P63wXmVluekSCB0JIB/XUYG4llpULF5/R8564yk6GJA5Ym3pGLf2R7Gmr43ss2HWJ/tgrst2NLQSIWdzz/ti+0MmEUBVFuRm0dL45J5PZCnKiv577PMtUto0mOv6g/nim9puwtPKFIqg6jZN2MC58l8z1x1DiGaWlSapUNgJmZM9J6m0TjmozTV6jVGEsTAmYUDYT5fW+Jxcm/0JjJgPD+FliCRHQc/Xy9cN61RKSgnxNtHP3dB54iasFBRGliZYzafh8hifhHA3ruB0F2P6+WOhzUENu9sFyXDqmaqbWOw5R1x0bgvCKOXWANTEQWI5+XJfj7ziLh/DxQQBdM/xE7nz6eWDafEeW7beQ9T+GOR5LZHIK0sICAeg5A88eLk7+v6tO+MrUEAc+vu68sYKeErYnfc2n34AI3qzADAHzAMY2UWJjUfh9Meytt7+l5xNTyxYkAHflYfPbDim0BE+ojkJOx8/xxijS8UAfCTPu6YOfLBbs0mNvyO/wxucyUEaQoP8u3u5+/4HHTDx2+wBzk2AIGkDqxsB7rflg7huYQLFiw6C3uJm3qfjhJnONU6Mm7E/eJBPu/h5dMK24xWzFqKsF/i2A98/PHUlHGhFzzXGUQXYev8Avifg3EFrKxW4DR8gfxxQcvwIz+9qsT0HP3sPwxceyOVFOm4E+3zM/dHPErNGT4oBZxqr+/cRz5AkyVHw+mBk1EdJi3v6xbDjieQU1WNwWNjNgYj1wup0LQZPU3BN426/njil42SU3+5GzSpCXEkwLx8zJE/HHMON5YFqltgT75+mOp16MAxFpkGLbnnvjnXFvZqtHtAx79sVDE42maQdEv2dZO9QhVNgLmIBMn12xcKqgE6k1CLEbR13tzPvxXPs5y58WzAATzjf++L0Vprd2BJ2EwAJ6CDiJePLJPQp9iHjrME8AghIExKz7Wkk3bT6evMU7M5twCSAAQqgExFNDAAG41FSSxAJhoAGLd2uy9KrTMGCBZlMAQD5732G5Kzih5pkBAKgP4QADJCofD8gPUkk2OPQiqVFRMZjMnk2oE3kmxtJA5BTUNureuB83nCASIsFYDzA1bbRc/HC98+upaRZbEA2sNVzfnBiep9+N8pngzBSA3MDeLgx8JxLNBpRaQKgJj8I/P64O7O8LOZzEkHQp2jczt9cTcG4b3zhFHhG/oP1Huxd8rRWmvgsAfK/65448mREN0TrT7sgCCQBYED9WONmqkSYAH1jne+Be6gAkz0B8/7c8U/tj2o1L3KNb/EZeW40iPn8OuOaNydIzWxb2r7QnMVe6o3prJmYk82M7L+HrgXJ1CVCJuPafkcBZDIlzCezMmfkPM+Ww+eHdNRTAAief6H6+uO6MaVI06M5HhhJAAknYfiY6YvHD8qKaBV6dPaJi5+VsQcB4VoRajSrt0BkDcWHXf4YPfUSAIIJ2Bj5bctjjkyyt0iGSVVUwT5QCBP088aGqOQm/L8MeSkQGJJA8x16QdvywRRolrqFaefl9MQk30hIiNPwj3dY/wB7YnoZItttPOIv54Ly+RAP7wmfS1+Q5t9ME18x3e8QPSR7uuOzH4t7kMh/ZVpzNz52Hw5nywSmbgS+w5W+gt8cV3P9oCW8Cy33Tv8AL0wBVyleoQajkA/dH9rY6nKGNANeJdo1RjoEmb3Jk+fphe7ZjMQbUxyJP0H448lFKceHxT7W/LzPyGDqiFhKt6g7T06/LHLPym9RQANHgSgyZf8Ama4942wyNfSCBBA6AWnEegwNz6cvUYke3OJ+9jm5t7YEKVmaIix2I3Hu54svZ4+BrRDfgMV1iSbSI/DFg7NmUY9W/AY3wP1gK8/xRf2momliywPL2Qfh6YgocYdluiK9zDNMidMjSLcuvzGKZ214jWXP5gUWIIaLxAmmh6z7tvI4AyXE8xSjUxdR1AJB3sCIC+UDHW5v4Ho6Hns/NKpqTSe7Ygq0zbyjnz6fDHPq9N6hCICWPTbYG+Mrxds1UFIFix+6JA9dIMA+sjFkNJKK6F9rm35csOPrBuiTgyLk6QQMWJ9oARJE7bWF9gScYXjBAJmDfygdBafhhZxPiumbnpvf474rGY44mpVkyWHh5m/Ibfryxo5JaEotnQFpGuh1WTlJk/lHliv8T7H0lDksxYzHIj16YseY4itGkjKJjLtUAF5cfiOQwgPBs9naal1GWp7trlne0+yOXqR+cSR0QUY7kVWn2NoE6i3h2kE7/q2NaPZc0XDIx32N7fni9N2DBQRWqEAC6lQNtwumw8jhDnuxmbp3p1Q4J9lxDAeWmQ3yxm4SNOeJ6LVwvLinSXu7h7loiT+fywcDIJYwAsmIFupIFvjhLwfjS0aAotJdLQFYl2LEwBsIPInpiudpeOVmP70FEiVTVueW258ztyvjml4zu0zkrbCe0XadWPd0WKoPabmR0HP8foalnVLMBsG+6OXSfO3uGCxmwVEKC5Gy2gb+4f742yWUYSTALeWwj6Y0UYwVIrom4fl2XSgtbc7XP+2LBwjhSCopdgQCCZEknlIHKcKadGo7wgZiYBgXt6D34Z8F7OZjv+8UgbaiTNlIO1xy59MNzh0S2XKvGqQNhMDY3xrVpHV4ABPLmSf1PwxhaIAvM2kAny58vdOJ6deLalRB0n5tF/QRjGPjOT3oVWe/YAl3ktyRLxfcn9DDbLgwCdIYX0x7HrzJ8rYXV+LJTGrw7ehHxEk4RDjNWv4cv4E+85FiecSZY+/HZGMMKHVFmqcYEwSAbxsDA3Y8gPh5nCrMVC+xEcmkEEG9iDB9dvXC7K8HE/vBqbfU28ja2wvg/M1itiNQHIT9Jvucc8/KtekmzXJ5fTOn38trmT54mUwDE3PL9RiEZmJJVlsPgflOMCrq5jb9eQ92ONt3Yromo1Q8iI336jG6ZeADFuf+22BajXFzPMjpN4jb++J6NJmnTLC/v5crfPDVv2KsmNZI9ox1YdcQ6SVMERyjYHDBeHEwzHTG6iDOMsFp7RJO5j++OiOCcu9CYFlaVQ3aIiJuI85xY+BUgqNpMjV+AwgzXEgl3PK1/oJw37K5rXTexEPF+fhBm/rjqx4ow/ILRzjtpR053MsoUEsJM3J0JBgG+w5TYYV6F03XSxF5uRMW/uOpwZ28zIXP19vaBvyhEPX3X64J4JxRa80q+lwFlW3IHriE1KTQ++jfs5whaSPVJBdidFvZFhz5e/G3Fc4JM7i3T9f2xJn+J6bHpaOnu5Rjm/abtAxcqp6SRyn9R/vjotRVAlYfms3UzVcZegNVRyR5CNyT0AuT5YtXB+wVDKkO57+rN2bZd50r7+c4E+zrgwoZc12E1K8R1CTYe83Puxba49m3iPUbAc/piKLv4GPD6VPUqACV5i0E8hHPrhjmCdzcAGB1PTpMxhXw6kEjaZk2v8BhqM1JkEEEkAiD7v10xadaFRLk4B6wADHNp+gvg1sijAGL8sJuKZ1aKljfrBsB5zYWxzuv9rAbMUadOAgPigyCxNx5D6TglKhxjZ0ZuFUxULFAT1iTJ3I/XXriidt+CaApmVLmLEMoImOhE/DF34Xxg1BJA8R+AHT64a5ugjJocagSdxqHvw2rQujhtOkF99o3/RPzxdOA9lkgVMyTBuKI3P8AWfu/079Y2w1q9lqOWJrKmuTYtJ0yNgDYDe59MA189p3PPadvzxjHH7sKHWSytG/g0gGQqkhRz5mSegGMZjOIptYclj5/ofDfFVzXaYLYNO23L0xillszmiNFMgHmTpHunf3TjTSAd1eKqguVmbDcx0gfUm2FdXiNaq00lgc2n6sfot8M8j2MFP2irvN5nSNveb9bYmzmUiQfDp2UmLW25fXl6Ywy5ZR6RDkLU4HJBqvrJ2USqgzzm7e+Jnng6lSmwKgj+EW9I5D0xLlUkRp8QiPvR+vdv5YJXK7bLPI8vOR9D1xxOM8uw7I1OgghT+f4geWI8xSJvAX8PeOXK+D2pLESG6nV08ht8RiakyC8xHT89/njaPiyfYUB5TKsRdXjy2+LbYmy/D1kzUE7QlyB/lGNq2YRbs1NT93XJPnJbAg7RKD+7BqkEXA0r8TbGywQj9wDGlQQNC0582O3oqyfpiWrWVAZqKg9AL+Uz9MKMzna9Qgk91JiANTCdt7c8AjKhHOsaiebMCfMwQQPdinmhDpDDsxxJHtSD1DtcwvvNh8MLK+YewaAJ+4JI97C3rhgsEEqxMD2RPTp7tumI9LabgRyHw3v75xzyzzl0SyJcul2Go9CfFJ9T5/XFp7Kx3b3nxX/ANIxVyx1QQI5yR8Riz9lEim8GfHv7hgwu8ljQHxj7P6GZqtUqFpcgkDTFhp6X2G+Isp9m9CmCFqVACINk/8Abj2PY7VCKd0UQZ37L6VVdJzFcDy0fimEbfYDlSSTmcySd/8Ah/8Ax49j2KpBZb8n2JpU6a0wzkKumTEkRHIY3bshTKx3lTneRN48vLGcewUBtS7LKrFhVqXEQdJ/6cZfstTKgB3SP4YHl0x7HsFDsj4x2PpZjLtQZnVWiWWNRiOZB6YqlH7C8qrKwzFfwtqA/dxP/wCP0+GPY9gasE2i2ZDsklKIq1DBkTp/Bf1Jw3pZYLzJ9cex7DEaZnIrUpmm0kEQeuK1mvs4pvvXrD00f+zHsewqADofZLQVtXf1j5Hu7fBJxa6PCAv32NovGwEdMex7BSA8vB1H3m+X5Y1qcCpt7Un1jHsew3vTFSNH4EDtUdfIafxF8Qjsuu5q1D6kW90Y9j2FQzJ7L0yILOfh+AwFU7DIf8esB0BUf9OPY9h0BKnYigP4ierEMfmMbHsfTme8fy9m3yxnHsZvFCXaFRIOy6wR3j+vht6WxqeydOZ1v8vynGMewnhg/YZv/wDS1O51vJ5iB+GPHswhBBqPB5W/LHsewfRh8CojPZGnEd4+3l8bj+2GHCeErl1KqzNJmWjoByHlj2PYpY4p2kOj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>
              <a:latin typeface="Century Gothic" pitchFamily="34" charset="0"/>
            </a:endParaRPr>
          </a:p>
        </p:txBody>
      </p:sp>
      <p:pic>
        <p:nvPicPr>
          <p:cNvPr id="28679" name="Picture 10" descr="http://img35.imageshack.us/img35/3423/es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391025"/>
            <a:ext cx="2232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También se masturban los elefantes, delfines, fieras, ungulados y roedores. </a:t>
            </a:r>
          </a:p>
          <a:p>
            <a:r>
              <a:rPr lang="es-ES_tradnl" smtClean="0"/>
              <a:t>No siempre se desarrolla este proceso como podría imaginarse. </a:t>
            </a:r>
          </a:p>
          <a:p>
            <a:r>
              <a:rPr lang="es-ES_tradnl" smtClean="0"/>
              <a:t>Las zonas erógenas se hallan a menudo en lugares insospechados. </a:t>
            </a:r>
          </a:p>
        </p:txBody>
      </p:sp>
      <p:pic>
        <p:nvPicPr>
          <p:cNvPr id="29699" name="Picture 2" descr="http://1.bp.blogspot.com/-LrWT6F3aL_g/T15dcU3GNWI/AAAAAAAAHto/aJr6spUM3OQ/s1600/MON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833938"/>
            <a:ext cx="2736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conozcamasblog.files.wordpress.com/2012/06/animales-elefante.jpg?w=400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75138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Una </a:t>
            </a:r>
            <a:r>
              <a:rPr lang="es-ES_tradnl" dirty="0"/>
              <a:t>de estas zonas de extrema sensibilidad en la época del celo parece ser la cornamenta de los </a:t>
            </a:r>
            <a:r>
              <a:rPr lang="es-ES_tradnl" dirty="0" smtClean="0"/>
              <a:t>ciervos.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El </a:t>
            </a:r>
            <a:r>
              <a:rPr lang="es-ES_tradnl" dirty="0"/>
              <a:t>ciervo baja la cabeza y roza la hierba suavemente con las puntas de los cuernos, moviéndolos hacia uno y otro </a:t>
            </a:r>
            <a:r>
              <a:rPr lang="es-ES_tradnl" dirty="0" smtClean="0"/>
              <a:t>lado.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Cinco </a:t>
            </a:r>
            <a:r>
              <a:rPr lang="es-ES_tradnl" dirty="0"/>
              <a:t>o siete segundos más tarde aparece el pene, y en otros cinco segundos se produce la eyaculación.</a:t>
            </a:r>
            <a:endParaRPr lang="es-MX" dirty="0"/>
          </a:p>
        </p:txBody>
      </p:sp>
      <p:pic>
        <p:nvPicPr>
          <p:cNvPr id="30723" name="Picture 2" descr="http://t2.gstatic.com/images?q=tbn:ANd9GcRKVk91lKMIylikhN6R_VnZ0rtBTD6-LKcLiReW9xSJUoMnzvZM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818063"/>
            <a:ext cx="22320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t3.gstatic.com/images?q=tbn:ANd9GcSSx9IoyI53ToCL284uIFR6b_-Cn_KTAVyajZzlXXdYQ_DgSm7V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08413"/>
            <a:ext cx="38163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_tradnl" dirty="0"/>
              <a:t>La misma cornamenta que hasta </a:t>
            </a:r>
            <a:r>
              <a:rPr lang="es-ES_tradnl" dirty="0" smtClean="0"/>
              <a:t>entonces </a:t>
            </a:r>
            <a:r>
              <a:rPr lang="es-ES_tradnl" dirty="0"/>
              <a:t>había sido tratada de un modo tan </a:t>
            </a:r>
            <a:r>
              <a:rPr lang="es-ES_tradnl" dirty="0" smtClean="0"/>
              <a:t>delicado, </a:t>
            </a:r>
            <a:r>
              <a:rPr lang="es-ES_tradnl" dirty="0"/>
              <a:t>unos minutos más tarde, </a:t>
            </a:r>
            <a:r>
              <a:rPr lang="es-ES_tradnl" dirty="0" smtClean="0"/>
              <a:t>se impulsa contra </a:t>
            </a:r>
            <a:r>
              <a:rPr lang="es-ES_tradnl" dirty="0"/>
              <a:t>la cornamenta de otros ciervos. </a:t>
            </a:r>
            <a:endParaRPr lang="es-ES_tradnl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Estos </a:t>
            </a:r>
            <a:r>
              <a:rPr lang="es-ES_tradnl" dirty="0"/>
              <a:t>órgano misteriosos constituyen una paradoja: hipersensible un momento, se vuelven en el momento siguiente, durante la lucha, tan carentes de sensibilidad como si fueran de piedra</a:t>
            </a:r>
            <a:r>
              <a:rPr lang="es-ES_tradnl" dirty="0" smtClean="0"/>
              <a:t>.</a:t>
            </a:r>
            <a:endParaRPr lang="es-MX" dirty="0"/>
          </a:p>
        </p:txBody>
      </p:sp>
      <p:pic>
        <p:nvPicPr>
          <p:cNvPr id="31747" name="Picture 2" descr="http://t1.gstatic.com/images?q=tbn:ANd9GcTzDYKESMnsAYYme1o7poGQZozrVqEHjn52a0xbiSUBMlzJkj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08050"/>
            <a:ext cx="216058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1116013" y="1484313"/>
            <a:ext cx="6777037" cy="3509962"/>
          </a:xfrm>
        </p:spPr>
        <p:txBody>
          <a:bodyPr/>
          <a:lstStyle/>
          <a:p>
            <a:r>
              <a:rPr lang="es-ES_tradnl" smtClean="0"/>
              <a:t>Los animales no son ni buenos ni malos, ni morales ni inmorales.</a:t>
            </a:r>
          </a:p>
          <a:p>
            <a:r>
              <a:rPr lang="es-ES_tradnl" smtClean="0"/>
              <a:t>Solo el hombre los ve así. </a:t>
            </a:r>
          </a:p>
          <a:p>
            <a:r>
              <a:rPr lang="es-ES_tradnl" smtClean="0"/>
              <a:t>Contempla la reproducción de las flores y plantas como algo casto y poético, pero atribuye lascivia e impudor al animal. </a:t>
            </a:r>
          </a:p>
          <a:p>
            <a:r>
              <a:rPr lang="es-ES_tradnl" smtClean="0"/>
              <a:t>Olvida que éste no conoce el lado psíquico del amor.</a:t>
            </a:r>
          </a:p>
        </p:txBody>
      </p:sp>
      <p:pic>
        <p:nvPicPr>
          <p:cNvPr id="14339" name="Picture 2" descr="http://t2.gstatic.com/images?q=tbn:ANd9GcSuogw7Kq7YLNPdBIjDiUO39s938fCZLu8zqveT0gkf2yosqtAf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437063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sz="2200" smtClean="0"/>
              <a:t>La homosexualidad la practican los monos de</a:t>
            </a:r>
            <a:r>
              <a:rPr lang="es-ES_tradnl" sz="2200" i="1" smtClean="0"/>
              <a:t> </a:t>
            </a:r>
            <a:r>
              <a:rPr lang="es-ES_tradnl" sz="2200" smtClean="0"/>
              <a:t>misma manera que los seres humanos. </a:t>
            </a:r>
          </a:p>
          <a:p>
            <a:pPr>
              <a:lnSpc>
                <a:spcPct val="80000"/>
              </a:lnSpc>
            </a:pPr>
            <a:r>
              <a:rPr lang="es-ES_tradnl" sz="2200" smtClean="0"/>
              <a:t>Algunos zoólogos opinan que el joven mono, antes de alcanzar la madurez sexual, tiene que pasar por una fase de desarrollo homosexual natural. </a:t>
            </a:r>
          </a:p>
        </p:txBody>
      </p:sp>
      <p:pic>
        <p:nvPicPr>
          <p:cNvPr id="32771" name="Picture 2" descr="http://ejque.files.wordpress.com/2012/04/lion-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149725"/>
            <a:ext cx="345598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 idx="4294967295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r>
              <a:rPr lang="es-MX" sz="3600" smtClean="0"/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sz="2200" smtClean="0"/>
              <a:t>Otros lo atribuyen a la relación de dominio y de ascendencia entre los monos que constituyen tribus. </a:t>
            </a:r>
          </a:p>
          <a:p>
            <a:pPr lvl="1">
              <a:lnSpc>
                <a:spcPct val="80000"/>
              </a:lnSpc>
            </a:pPr>
            <a:r>
              <a:rPr lang="es-ES_tradnl" sz="2000" smtClean="0"/>
              <a:t>Los machos más jóvenes o más débiles, dan prueba de sumisión ante su jefe ofreciéndose sexualmente.</a:t>
            </a:r>
            <a:endParaRPr lang="es-MX" sz="2000" smtClean="0"/>
          </a:p>
        </p:txBody>
      </p:sp>
      <p:pic>
        <p:nvPicPr>
          <p:cNvPr id="40965" name="Picture 4" descr="http://2.bp.blogspot.com/-aao7TLiG4uA/TtuGwU_LzkI/AAAAAAAAAP4/3h00uGTGIE8/s1600/animales_homosexu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789363"/>
            <a:ext cx="34559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/>
          <a:lstStyle/>
          <a:p>
            <a:r>
              <a:rPr lang="es-MX" sz="3600" smtClean="0"/>
              <a:t>Introducción</a:t>
            </a:r>
          </a:p>
        </p:txBody>
      </p:sp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1042988" y="1773238"/>
            <a:ext cx="6777037" cy="3508375"/>
          </a:xfrm>
        </p:spPr>
        <p:txBody>
          <a:bodyPr/>
          <a:lstStyle/>
          <a:p>
            <a:r>
              <a:rPr lang="es-ES_tradnl" smtClean="0"/>
              <a:t>Una señal de humildad y vasallaje se convierte entonces en una oferta sexual</a:t>
            </a:r>
          </a:p>
          <a:p>
            <a:r>
              <a:rPr lang="es-ES_tradnl" smtClean="0"/>
              <a:t>Del mismo modo se entregan las hembras al jefe de la manada. </a:t>
            </a:r>
          </a:p>
        </p:txBody>
      </p:sp>
      <p:pic>
        <p:nvPicPr>
          <p:cNvPr id="33795" name="Picture 2" descr="http://t1.gstatic.com/images?q=tbn:ANd9GcRsD3WVbP3zaA7u-7FMUzhXqtx6FHk572S3JHcXc4SaFrZj_KEC6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533775"/>
            <a:ext cx="31686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 idx="4294967295"/>
          </p:nvPr>
        </p:nvSpPr>
        <p:spPr>
          <a:xfrm>
            <a:off x="971550" y="692150"/>
            <a:ext cx="7024688" cy="792163"/>
          </a:xfrm>
        </p:spPr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41987" name="2 Marcador de contenido"/>
          <p:cNvSpPr>
            <a:spLocks noGrp="1"/>
          </p:cNvSpPr>
          <p:nvPr>
            <p:ph idx="4294967295"/>
          </p:nvPr>
        </p:nvSpPr>
        <p:spPr>
          <a:xfrm>
            <a:off x="1042988" y="1628775"/>
            <a:ext cx="3600450" cy="4203700"/>
          </a:xfrm>
        </p:spPr>
        <p:txBody>
          <a:bodyPr/>
          <a:lstStyle/>
          <a:p>
            <a:r>
              <a:rPr lang="es-ES_tradnl" smtClean="0"/>
              <a:t>Y también de la misma manera las hembras más débiles atestiguan su respeto frente a las otras hembras más fuertes que ellas.</a:t>
            </a:r>
            <a:endParaRPr lang="es-MX" smtClean="0"/>
          </a:p>
        </p:txBody>
      </p:sp>
      <p:pic>
        <p:nvPicPr>
          <p:cNvPr id="41989" name="Picture 4" descr="http://t1.gstatic.com/images?q=tbn:ANd9GcRo93_b9ouV4ibuI7nqfl1Q16QKucvzN5jJ1YbUxXpfQvPT55YAV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2050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200" smtClean="0"/>
              <a:t>El macho más pequeño parece conseguir muchas ventaja cuando se somete a un compañero más poderoso. </a:t>
            </a:r>
          </a:p>
          <a:p>
            <a:pPr lvl="1">
              <a:lnSpc>
                <a:spcPct val="90000"/>
              </a:lnSpc>
            </a:pPr>
            <a:r>
              <a:rPr lang="es-ES_tradnl" sz="2000" smtClean="0"/>
              <a:t>El camarada más fuerte protege a sus favoritos de los ataques de otros monos, y los favorecidos aprenden pronto a buscar esta protección.</a:t>
            </a:r>
          </a:p>
        </p:txBody>
      </p:sp>
      <p:pic>
        <p:nvPicPr>
          <p:cNvPr id="34820" name="Picture 2" descr="http://2.bp.blogspot.com/_S02x89h7gCg/TTHYMQFvQDI/AAAAAAAAABs/5KVYFFDzPpY/s1600/460748_239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349500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s-ES_tradnl" sz="2000" smtClean="0"/>
              <a:t>Cuando el poderoso, en una de estas relaciones, quiere quitarle la comida al más débil, éste a menudo se le ofrece sexualmente y tiene éxito.</a:t>
            </a:r>
            <a:endParaRPr lang="es-MX" sz="2000" smtClean="0"/>
          </a:p>
        </p:txBody>
      </p:sp>
      <p:pic>
        <p:nvPicPr>
          <p:cNvPr id="43012" name="Picture 2" descr="http://205.186.152.33/mexico/img/notas/10763_62cc763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789363"/>
            <a:ext cx="3143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Pero por más amor que se tengan. </a:t>
            </a:r>
            <a:endParaRPr lang="es-MX" dirty="0"/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4800" smtClean="0"/>
              <a:t>¡Tengan cuidado!</a:t>
            </a:r>
          </a:p>
          <a:p>
            <a:r>
              <a:rPr lang="es-MX" sz="4800" smtClean="0"/>
              <a:t>Que no sea</a:t>
            </a:r>
          </a:p>
          <a:p>
            <a:r>
              <a:rPr lang="es-MX" sz="4800" smtClean="0"/>
              <a:t>“Tan Animal”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sz="3600" smtClean="0"/>
          </a:p>
        </p:txBody>
      </p:sp>
      <p:sp>
        <p:nvSpPr>
          <p:cNvPr id="3686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6867" name="irc_mi" descr="http://pablorpalenzuela.files.wordpress.com/2010/05/sex_on_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770563" cy="4525963"/>
          </a:xfrm>
        </p:spPr>
        <p:txBody>
          <a:bodyPr/>
          <a:lstStyle/>
          <a:p>
            <a:r>
              <a:rPr lang="es-ES_tradnl" smtClean="0"/>
              <a:t>Durante siglos el hombre cometió el error de "humanizar" a los animales. </a:t>
            </a:r>
          </a:p>
          <a:p>
            <a:r>
              <a:rPr lang="es-ES_tradnl" smtClean="0"/>
              <a:t>El acierto es hacer lo contrario: sólo podemos interpretar y explicar correctamente casi todas las formas y fenómenos del sexo humano cuando ponemos al descubierto sus raíces pre-humanas, bestiales.</a:t>
            </a:r>
            <a:endParaRPr lang="es-MX" smtClean="0"/>
          </a:p>
          <a:p>
            <a:endParaRPr lang="es-MX" smtClean="0"/>
          </a:p>
        </p:txBody>
      </p:sp>
      <p:pic>
        <p:nvPicPr>
          <p:cNvPr id="15363" name="Picture 2" descr="http://1.bp.blogspot.com/_JPcXQAa6hu0/Sv73tLDo6FI/AAAAAAAAIxs/lHZclkc-BsY/s400/Ryan+Berk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28775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720725"/>
          </a:xfrm>
        </p:spPr>
        <p:txBody>
          <a:bodyPr/>
          <a:lstStyle/>
          <a:p>
            <a:r>
              <a:rPr lang="es-MX" smtClean="0"/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9338" y="1341438"/>
            <a:ext cx="3600450" cy="4679950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_tradnl" dirty="0"/>
              <a:t>Hay entre los animales, lo </a:t>
            </a:r>
            <a:r>
              <a:rPr lang="es-ES_tradnl" dirty="0" smtClean="0"/>
              <a:t>mismo </a:t>
            </a:r>
            <a:r>
              <a:rPr lang="es-ES_tradnl" dirty="0"/>
              <a:t>que entre los hombres, actos que nada tienen que ver con el acto genésico propiamente dicho y que sin embargo </a:t>
            </a:r>
            <a:r>
              <a:rPr lang="es-ES_tradnl" dirty="0" smtClean="0"/>
              <a:t>pueden </a:t>
            </a:r>
            <a:r>
              <a:rPr lang="es-ES_tradnl" dirty="0"/>
              <a:t>convertirse en metas </a:t>
            </a:r>
            <a:r>
              <a:rPr lang="es-ES_tradnl" dirty="0" smtClean="0"/>
              <a:t>sexuales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Son </a:t>
            </a:r>
            <a:r>
              <a:rPr lang="es-ES_tradnl" dirty="0"/>
              <a:t>aquellos </a:t>
            </a:r>
            <a:r>
              <a:rPr lang="es-ES_tradnl" dirty="0" smtClean="0"/>
              <a:t>hábitos </a:t>
            </a:r>
            <a:r>
              <a:rPr lang="es-ES_tradnl" dirty="0"/>
              <a:t>o costumbres imprescindibles para satisfacer la libido</a:t>
            </a:r>
            <a:r>
              <a:rPr lang="es-ES_tradnl" dirty="0" smtClean="0"/>
              <a:t>.</a:t>
            </a:r>
          </a:p>
        </p:txBody>
      </p:sp>
      <p:pic>
        <p:nvPicPr>
          <p:cNvPr id="16387" name="Picture 2" descr="http://t3.gstatic.com/images?q=tbn:ANd9GcTHLfrRIbxDjtR9Z7BrwLxzqdagd0xFWxdltg4MdWn3PbJHj7t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25538"/>
            <a:ext cx="33051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1116013" y="1628775"/>
            <a:ext cx="6777037" cy="3508375"/>
          </a:xfrm>
        </p:spPr>
        <p:txBody>
          <a:bodyPr/>
          <a:lstStyle/>
          <a:p>
            <a:r>
              <a:rPr lang="es-ES_tradnl" smtClean="0"/>
              <a:t>Las flechas de amor de los caracoles, los mordiscos eróticos de las morsas y de los lagartos, de las martas y de los gatos salvajes, sin duda provocan dolor en el compañero.</a:t>
            </a:r>
          </a:p>
        </p:txBody>
      </p:sp>
      <p:pic>
        <p:nvPicPr>
          <p:cNvPr id="17411" name="Picture 2" descr="http://t2.gstatic.com/images?q=tbn:ANd9GcTlO3Ftn1NlyqLVMn-sn4PksDLTI6XpaOgplmkwOWyAYxIRlv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644900"/>
            <a:ext cx="28146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4.bp.blogspot.com/-TDHqZwPzvYI/Ts_AHOcdmjI/AAAAAAAABCs/S9XrXkItTPU/s1600/Mors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5084763"/>
            <a:ext cx="29781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3.bp.blogspot.com/-XZxc6zRVR_Y/TjXFs6bo0zI/AAAAAAAAAXQ/rBCkX0xIFQw/s1600/mordiscosdeam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3228975"/>
            <a:ext cx="1619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estaticos01.cache.el-mundo.net/elmundo/imagenes/2009/11/02/1257181065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260725"/>
            <a:ext cx="21732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1116013" y="1628775"/>
            <a:ext cx="6777037" cy="3508375"/>
          </a:xfrm>
        </p:spPr>
        <p:txBody>
          <a:bodyPr/>
          <a:lstStyle/>
          <a:p>
            <a:r>
              <a:rPr lang="es-ES_tradnl" smtClean="0"/>
              <a:t>Las ceremonias de besos de ciertas especies de peces, tienen tan poco que ver con el afán de reproducción.</a:t>
            </a:r>
          </a:p>
          <a:p>
            <a:endParaRPr lang="es-MX" smtClean="0"/>
          </a:p>
        </p:txBody>
      </p:sp>
      <p:pic>
        <p:nvPicPr>
          <p:cNvPr id="18435" name="Picture 2" descr="http://4.bp.blogspot.com/_s8YpvE2ucs0/SrZ63Djb-tI/AAAAAAAAAd8/d6q_TtEwRUI/s320/peces%2Bamor-+burbuj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068638"/>
            <a:ext cx="2343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t0.gstatic.com/images?q=tbn:ANd9GcTv3Xq4l1TQQPMDz46wMExwJu0Ow0lsOkeBoq1s3GJlT3OWIj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424238"/>
            <a:ext cx="40465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1116013" y="1628775"/>
            <a:ext cx="6777037" cy="3508375"/>
          </a:xfrm>
        </p:spPr>
        <p:txBody>
          <a:bodyPr/>
          <a:lstStyle/>
          <a:p>
            <a:r>
              <a:rPr lang="es-ES_tradnl" smtClean="0"/>
              <a:t>También el picoteo de las aves y los ritos de muchos mamíferos durante el preludio amoroso.</a:t>
            </a:r>
            <a:endParaRPr lang="es-MX" smtClean="0"/>
          </a:p>
          <a:p>
            <a:endParaRPr lang="es-MX" smtClean="0"/>
          </a:p>
        </p:txBody>
      </p:sp>
      <p:pic>
        <p:nvPicPr>
          <p:cNvPr id="19459" name="Picture 2" descr="http://t1.gstatic.com/images?q=tbn:ANd9GcT2mtRk2i80I75Zm9visYAuwM2TNMs2PsvaPvN2v--v9RZlql20Q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284538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t2.gstatic.com/images?q=tbn:ANd9GcRNthUAcHJyFClaH0qYpedNUjs0_-o_WRvxpAh8oRvGx-I1fs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275" y="3284538"/>
            <a:ext cx="34544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1042988" y="1844675"/>
            <a:ext cx="6778625" cy="3508375"/>
          </a:xfrm>
        </p:spPr>
        <p:txBody>
          <a:bodyPr/>
          <a:lstStyle/>
          <a:p>
            <a:r>
              <a:rPr lang="es-ES_tradnl" smtClean="0"/>
              <a:t>Los ratones, los murciélagos y las fieras se lamen unos a otros; </a:t>
            </a:r>
          </a:p>
          <a:p>
            <a:r>
              <a:rPr lang="es-ES_tradnl" smtClean="0"/>
              <a:t>los gatos se golpean suavemente con las garras, </a:t>
            </a:r>
          </a:p>
          <a:p>
            <a:r>
              <a:rPr lang="es-ES_tradnl" smtClean="0"/>
              <a:t>las martas y los pingüinos se abrazan.</a:t>
            </a:r>
          </a:p>
        </p:txBody>
      </p:sp>
      <p:pic>
        <p:nvPicPr>
          <p:cNvPr id="20483" name="Picture 2" descr="http://t1.gstatic.com/images?q=tbn:ANd9GcSh_oVo2ulsHd_FtZHcoeBy0-QfJevQB10A0iJAE9hgsJSWymn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308475"/>
            <a:ext cx="26638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3.bp.blogspot.com/-p0IsXE3f3pw/TmTV5Fag78I/AAAAAAAAAzE/TrPpjbkzElg/s1600/Aves%2Bex%25C3%25B3ticas%2Bde%2Bcolores%2B-%2BPinguinos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308475"/>
            <a:ext cx="28082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1042988" y="1844675"/>
            <a:ext cx="6778625" cy="3508375"/>
          </a:xfrm>
        </p:spPr>
        <p:txBody>
          <a:bodyPr/>
          <a:lstStyle/>
          <a:p>
            <a:r>
              <a:rPr lang="es-ES_tradnl" smtClean="0"/>
              <a:t> Algunos monos, antes de copular, se limpian cariñosamente uno a otro, quitándose los piojos. </a:t>
            </a:r>
            <a:endParaRPr lang="es-MX" smtClean="0"/>
          </a:p>
        </p:txBody>
      </p:sp>
      <p:pic>
        <p:nvPicPr>
          <p:cNvPr id="21507" name="Picture 2" descr="http://t1.gstatic.com/images?q=tbn:ANd9GcTfRa0O4a_4QKvSqLI6hfuezN8cyuV8R749-Na33GPBUk5nIhqp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213100"/>
            <a:ext cx="20161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us.123rf.com/400wm/400/400/xiongxunqiang/xiongxunqiang1011/xiongxunqiang101100147/8177673-un-mono-atrapar-piojos-a-co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5915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</TotalTime>
  <Words>777</Words>
  <Application>Microsoft Office PowerPoint</Application>
  <PresentationFormat>Presentación en pantalla (4:3)</PresentationFormat>
  <Paragraphs>72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Century Gothic</vt:lpstr>
      <vt:lpstr>Arial</vt:lpstr>
      <vt:lpstr>Wingdings 2</vt:lpstr>
      <vt:lpstr>Calibri</vt:lpstr>
      <vt:lpstr>Austin</vt:lpstr>
      <vt:lpstr>Austin</vt:lpstr>
      <vt:lpstr>Austin</vt:lpstr>
      <vt:lpstr>Austin</vt:lpstr>
      <vt:lpstr>Los Placeres Secretos de los Animales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Pero por más amor que se tengan. 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Placeres Secretos de los Animales</dc:title>
  <dc:creator>Doctor</dc:creator>
  <cp:lastModifiedBy>Illusion V2</cp:lastModifiedBy>
  <cp:revision>16</cp:revision>
  <dcterms:created xsi:type="dcterms:W3CDTF">2013-02-11T15:26:55Z</dcterms:created>
  <dcterms:modified xsi:type="dcterms:W3CDTF">2013-02-12T00:36:25Z</dcterms:modified>
</cp:coreProperties>
</file>