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87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76" r:id="rId14"/>
    <p:sldId id="282" r:id="rId15"/>
    <p:sldId id="262" r:id="rId16"/>
    <p:sldId id="286" r:id="rId17"/>
    <p:sldId id="265" r:id="rId18"/>
    <p:sldId id="267" r:id="rId19"/>
    <p:sldId id="28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6D4BA3-3490-4DAD-9195-ED647C06467C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A1070A-C115-4292-B74A-228C082C8A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inesilentemexicano.files.wordpress.com/2009/07/el_automovil_g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019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>
                <a:solidFill>
                  <a:srgbClr val="FFFF00"/>
                </a:solidFill>
              </a:rPr>
              <a:t>La banda del automóvil gris.</a:t>
            </a:r>
            <a:endParaRPr lang="es-E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chivo: Pablo González-perf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214942" cy="6876847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214942" y="0"/>
            <a:ext cx="3929058" cy="6858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General Pablo González Garza.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gente empezó a sospec</a:t>
            </a:r>
            <a:r>
              <a:rPr lang="es-ES" dirty="0" smtClean="0"/>
              <a:t>har que algunas autoridades carrancistas estaban involucradas en estas actividades, cosa que al parecer tenia sus fundamentos. </a:t>
            </a:r>
          </a:p>
          <a:p>
            <a:r>
              <a:rPr lang="es-ES" dirty="0" smtClean="0"/>
              <a:t>L</a:t>
            </a:r>
            <a:r>
              <a:rPr lang="es-ES" dirty="0" smtClean="0"/>
              <a:t>os constitucionalistas se caracterizaron por los robos y saqueos que cometían en la población, al grado de que se acuño un nuevo verbo: “carrancear” como sinónimo de robar. </a:t>
            </a:r>
          </a:p>
          <a:p>
            <a:r>
              <a:rPr lang="es-ES" dirty="0" smtClean="0"/>
              <a:t>Estos rumores se acrecentaron cuando se vio que las órdenes de cateo con las que operaba la banda llevaban la firma del general Pablo González. 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2/20/Venustiano_Carranza_de_la_Garza,_portrait.jpg/200px-Venustiano_Carranza_de_la_Garza,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898572" cy="6858001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6858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Venustiano Carranza.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sospecha sobre Pablo González se incrementó cuando algunas artistas que el pretendía como Mimí Derba o María Conesa empezaron a lucir ostentosas joyas que al parecer formaban parte del botín obtenido en los robos de la banda. </a:t>
            </a:r>
          </a:p>
          <a:p>
            <a:r>
              <a:rPr lang="es-ES" dirty="0" smtClean="0"/>
              <a:t>El mismo Zapata le dirigió una carta acusando a sus hombres: …..”Esa soldadesca lleva su audacia hasta constituir temibles bandas de malhechores que allanan las casas ricas …..y organizan la industria del robo a la alta escuela…..como lo ha hecho ya la celebre banda del automóvil gris…..”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_WH2kZMDTnRY/S34r2_APljI/AAAAAAAAAlY/w163EG6XKHs/s1600/MIMI+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172" name="Picture 4" descr="http://4.bp.blogspot.com/-vvx0IjXr-j8/TkCKKH-jq1I/AAAAAAAAAAc/Czgs_tnPn-M/s1600/uv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Cuando los rumores sobre la complicidad de las autoridades se hicieron más fuertes la banda fue capturada y varios de sus integrantes fusilados.</a:t>
            </a:r>
          </a:p>
          <a:p>
            <a:r>
              <a:rPr lang="es-ES" dirty="0" smtClean="0"/>
              <a:t> pero el principal implicado: Higinio Granda quedo prófugo y nunca pudo ser aprehendido.</a:t>
            </a:r>
          </a:p>
          <a:p>
            <a:r>
              <a:rPr lang="es-ES" dirty="0" smtClean="0"/>
              <a:t> Nunca se demostró tampoco la complicidad de Pablo González, pero la desconfianza quedo sembrada y para todo el pueblo quedo claro que la impunidad y la corrupción se habían apoderado de la revolución.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74.imageshack.us/img174/2295/dsci3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gAbO53rmwTI/TpNYZh9iitI/AAAAAAAAQX4/FwROYVs0vLU/s1600/automov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tmZmHC1664I/TxT97KCAtkI/AAAAAAAAAJI/mE2WIeSs744/s1600/colos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929454" cy="687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Higinio Granda huyo a Cuba y desde ahí conto que recibió la orden de cometer un atraco contra la tesorería de la nación y que si se negaba sería fusilado, al terminar debería repartir el botín entre un grupo de mendigos que estarían en palacio nacional. </a:t>
            </a:r>
          </a:p>
          <a:p>
            <a:r>
              <a:rPr lang="es-ES" dirty="0" smtClean="0"/>
              <a:t>Sin otra alternativa cometieron el atraco y fueron capturados por las fuerzas militares él fue liberado por orden de un alto jefe del ejército, hasta el día de su muerte nunca dijo quien.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Se conoce con este nombre un episodio delictivo ocurrido en México </a:t>
            </a:r>
            <a:r>
              <a:rPr lang="es-ES" dirty="0" smtClean="0"/>
              <a:t>entre 1915 y 1919; </a:t>
            </a:r>
            <a:r>
              <a:rPr lang="es-ES" dirty="0" smtClean="0"/>
              <a:t>a raíz del desconcierto y la confusión causadas por la revolución y sus consecuencias.</a:t>
            </a:r>
          </a:p>
          <a:p>
            <a:r>
              <a:rPr lang="es-ES" dirty="0" smtClean="0"/>
              <a:t>  En plena revolución un grupo de delincuentes causó alarma y temor entre los habitantes de la ciudad de México.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tx2"/>
                </a:solidFill>
                <a:effectLst/>
              </a:rPr>
              <a:t>Hipólito J. Espinosa Espinosa 2013.</a:t>
            </a:r>
          </a:p>
        </p:txBody>
      </p:sp>
      <p:pic>
        <p:nvPicPr>
          <p:cNvPr id="10241" name="Picture 1" descr="C:\Documents and Settings\mi pc\Mis documentos\Nativos americanos\Ténochtli (Nopal sobre la piedra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14876" cy="5500702"/>
          </a:xfrm>
          <a:prstGeom prst="rect">
            <a:avLst/>
          </a:prstGeom>
          <a:noFill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4859338" y="2276475"/>
            <a:ext cx="3673475" cy="28813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r>
              <a:rPr lang="es-E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Gracias.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elcerebrohabla.com/wp-content/uploads/revo-1024x693.jpg"/>
          <p:cNvPicPr>
            <a:picLocks noChangeAspect="1" noChangeArrowheads="1"/>
          </p:cNvPicPr>
          <p:nvPr/>
        </p:nvPicPr>
        <p:blipFill>
          <a:blip r:embed="rId2"/>
          <a:srcRect l="284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El recurso para cometer sus crímenes era muy novedoso: viajaban en un Fiat gris y utilizaban uniformes de la policía militar, se presentaban con órdenes de cateo falsas e ingresaban a domicilios y comercios que rápidamente saqueaban. </a:t>
            </a:r>
          </a:p>
          <a:p>
            <a:r>
              <a:rPr lang="es-ES" dirty="0" smtClean="0"/>
              <a:t> Con el botí</a:t>
            </a:r>
            <a:r>
              <a:rPr lang="es-ES" dirty="0" smtClean="0"/>
              <a:t>n en las manos subían a su legendario vehículo y huían a toda prisa perdiéndose en los barrios pobres de la ciudad de México. Muy pronto la gente empesgo a temerle a “la banda del automóvil gris.     </a:t>
            </a: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rts-history.mx/semanario/imagen/2207201195547/automov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inescopia.com/wp-content/uploads/2011/11/automovil-gris-2.jpg"/>
          <p:cNvPicPr>
            <a:picLocks noChangeAspect="1" noChangeArrowheads="1"/>
          </p:cNvPicPr>
          <p:nvPr/>
        </p:nvPicPr>
        <p:blipFill>
          <a:blip r:embed="rId2"/>
          <a:srcRect l="2500" t="3289" r="38750" b="35855"/>
          <a:stretch>
            <a:fillRect/>
          </a:stretch>
        </p:blipFill>
        <p:spPr bwMode="auto">
          <a:xfrm>
            <a:off x="0" y="0"/>
            <a:ext cx="9144000" cy="697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Esta situación fue posible debido a la gran inestabilidad social y política que padecía la ciudad en esos momentos.</a:t>
            </a:r>
          </a:p>
          <a:p>
            <a:r>
              <a:rPr lang="es-ES" dirty="0" smtClean="0"/>
              <a:t>Las luchas entre convencionistas y constitucionalistas provoco que se produjera un desorden administrativo y social que fue aprovechado por todo tipo de delincuentes, muchas veces con la complicidad de las autoridades en turno en la ciudad.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BRhFG4y1cfw/TFiKYPyuUnI/AAAAAAAAArw/umQcJDFVSS8/s1600/Cine+Mexico+1910+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s-ES" dirty="0" smtClean="0"/>
              <a:t>La banda del automóvil gris.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ES" dirty="0" smtClean="0"/>
              <a:t>Esto fue mucho más notorio durante la administración de Pablo González, quien como gobernador del D. F. Autorizaba órdenes de cateo para buscar armas y enemigos, situación que aprovecho la banda del automóvil gris para organizar sus golpes.</a:t>
            </a:r>
          </a:p>
          <a:p>
            <a:r>
              <a:rPr lang="es-ES" dirty="0" smtClean="0"/>
              <a:t>Cabe aclarar que González no fue el único en emitir este tipo de órdenes, pero si fue el que más utilizó este recurso.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159</TotalTime>
  <Words>665</Words>
  <Application>Microsoft Office PowerPoint</Application>
  <PresentationFormat>Presentación en pantalla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Técnico</vt:lpstr>
      <vt:lpstr>La banda del automóvil gris.</vt:lpstr>
      <vt:lpstr>La banda del automóvil gris.</vt:lpstr>
      <vt:lpstr>Diapositiva 3</vt:lpstr>
      <vt:lpstr>La banda del automóvil gris.</vt:lpstr>
      <vt:lpstr>Diapositiva 5</vt:lpstr>
      <vt:lpstr>Diapositiva 6</vt:lpstr>
      <vt:lpstr>La banda del automóvil gris.</vt:lpstr>
      <vt:lpstr>Diapositiva 8</vt:lpstr>
      <vt:lpstr>La banda del automóvil gris.</vt:lpstr>
      <vt:lpstr>General Pablo González Garza.</vt:lpstr>
      <vt:lpstr>La banda del automóvil gris.</vt:lpstr>
      <vt:lpstr>Venustiano Carranza.</vt:lpstr>
      <vt:lpstr>La banda del automóvil gris.</vt:lpstr>
      <vt:lpstr>Diapositiva 14</vt:lpstr>
      <vt:lpstr>La banda del automóvil gris.</vt:lpstr>
      <vt:lpstr>Diapositiva 16</vt:lpstr>
      <vt:lpstr>Diapositiva 17</vt:lpstr>
      <vt:lpstr>Diapositiva 18</vt:lpstr>
      <vt:lpstr>La banda del automóvil gris.</vt:lpstr>
      <vt:lpstr>Hipólito J. Espinosa Espinosa 2013.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banda del automóvil gris.</dc:title>
  <dc:creator>mipc</dc:creator>
  <cp:lastModifiedBy>mipc</cp:lastModifiedBy>
  <cp:revision>17</cp:revision>
  <dcterms:created xsi:type="dcterms:W3CDTF">2013-02-08T22:45:20Z</dcterms:created>
  <dcterms:modified xsi:type="dcterms:W3CDTF">2013-02-11T20:14:24Z</dcterms:modified>
</cp:coreProperties>
</file>